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62" r:id="rId6"/>
  </p:sldMasterIdLst>
  <p:notesMasterIdLst>
    <p:notesMasterId r:id="rId25"/>
  </p:notesMasterIdLst>
  <p:handoutMasterIdLst>
    <p:handoutMasterId r:id="rId26"/>
  </p:handoutMasterIdLst>
  <p:sldIdLst>
    <p:sldId id="263" r:id="rId7"/>
    <p:sldId id="265" r:id="rId8"/>
    <p:sldId id="273" r:id="rId9"/>
    <p:sldId id="275" r:id="rId10"/>
    <p:sldId id="283" r:id="rId11"/>
    <p:sldId id="284" r:id="rId12"/>
    <p:sldId id="279" r:id="rId13"/>
    <p:sldId id="280" r:id="rId14"/>
    <p:sldId id="274" r:id="rId15"/>
    <p:sldId id="290" r:id="rId16"/>
    <p:sldId id="282" r:id="rId17"/>
    <p:sldId id="276" r:id="rId18"/>
    <p:sldId id="285" r:id="rId19"/>
    <p:sldId id="287" r:id="rId20"/>
    <p:sldId id="288" r:id="rId21"/>
    <p:sldId id="289" r:id="rId22"/>
    <p:sldId id="277" r:id="rId23"/>
    <p:sldId id="272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D78"/>
    <a:srgbClr val="0000FF"/>
    <a:srgbClr val="A11E24"/>
    <a:srgbClr val="D9222A"/>
    <a:srgbClr val="2B8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37" autoAdjust="0"/>
    <p:restoredTop sz="95897"/>
  </p:normalViewPr>
  <p:slideViewPr>
    <p:cSldViewPr snapToGrid="0">
      <p:cViewPr varScale="1">
        <p:scale>
          <a:sx n="83" d="100"/>
          <a:sy n="83" d="100"/>
        </p:scale>
        <p:origin x="86" y="1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9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rmation Departement37" userId="7c940f6e-f184-4736-80fd-a251a6d6232a" providerId="ADAL" clId="{A9DFDCA5-E1E7-46A1-84B7-05358419D0C6}"/>
    <pc:docChg chg="undo custSel delSld modSld sldOrd">
      <pc:chgData name="Formation Departement37" userId="7c940f6e-f184-4736-80fd-a251a6d6232a" providerId="ADAL" clId="{A9DFDCA5-E1E7-46A1-84B7-05358419D0C6}" dt="2025-11-07T16:54:58.347" v="1256"/>
      <pc:docMkLst>
        <pc:docMk/>
      </pc:docMkLst>
      <pc:sldChg chg="addSp delSp modSp mod delAnim">
        <pc:chgData name="Formation Departement37" userId="7c940f6e-f184-4736-80fd-a251a6d6232a" providerId="ADAL" clId="{A9DFDCA5-E1E7-46A1-84B7-05358419D0C6}" dt="2025-11-07T16:32:59.828" v="1042"/>
        <pc:sldMkLst>
          <pc:docMk/>
          <pc:sldMk cId="4188295943" sldId="263"/>
        </pc:sldMkLst>
        <pc:spChg chg="mod">
          <ac:chgData name="Formation Departement37" userId="7c940f6e-f184-4736-80fd-a251a6d6232a" providerId="ADAL" clId="{A9DFDCA5-E1E7-46A1-84B7-05358419D0C6}" dt="2025-11-07T16:27:34.271" v="1032" actId="5793"/>
          <ac:spMkLst>
            <pc:docMk/>
            <pc:sldMk cId="4188295943" sldId="263"/>
            <ac:spMk id="2" creationId="{F156BAE5-2880-96AC-0ED0-19C36BC1B5BF}"/>
          </ac:spMkLst>
        </pc:spChg>
        <pc:spChg chg="del">
          <ac:chgData name="Formation Departement37" userId="7c940f6e-f184-4736-80fd-a251a6d6232a" providerId="ADAL" clId="{A9DFDCA5-E1E7-46A1-84B7-05358419D0C6}" dt="2025-11-07T16:27:22.646" v="1026" actId="478"/>
          <ac:spMkLst>
            <pc:docMk/>
            <pc:sldMk cId="4188295943" sldId="263"/>
            <ac:spMk id="3" creationId="{97144F72-853C-C9D3-179F-C8498D6CF2E2}"/>
          </ac:spMkLst>
        </pc:spChg>
        <pc:spChg chg="add del mod">
          <ac:chgData name="Formation Departement37" userId="7c940f6e-f184-4736-80fd-a251a6d6232a" providerId="ADAL" clId="{A9DFDCA5-E1E7-46A1-84B7-05358419D0C6}" dt="2025-11-07T16:27:25.521" v="1027" actId="478"/>
          <ac:spMkLst>
            <pc:docMk/>
            <pc:sldMk cId="4188295943" sldId="263"/>
            <ac:spMk id="9" creationId="{1B7EA9C9-B156-B790-8242-014040FF747C}"/>
          </ac:spMkLst>
        </pc:spChg>
        <pc:grpChg chg="del">
          <ac:chgData name="Formation Departement37" userId="7c940f6e-f184-4736-80fd-a251a6d6232a" providerId="ADAL" clId="{A9DFDCA5-E1E7-46A1-84B7-05358419D0C6}" dt="2025-11-07T16:32:21.039" v="1033" actId="478"/>
          <ac:grpSpMkLst>
            <pc:docMk/>
            <pc:sldMk cId="4188295943" sldId="263"/>
            <ac:grpSpMk id="5" creationId="{CCE99ED3-88A2-A76A-D122-C1FA4E487E0E}"/>
          </ac:grpSpMkLst>
        </pc:grpChg>
        <pc:picChg chg="add mod">
          <ac:chgData name="Formation Departement37" userId="7c940f6e-f184-4736-80fd-a251a6d6232a" providerId="ADAL" clId="{A9DFDCA5-E1E7-46A1-84B7-05358419D0C6}" dt="2025-11-07T16:32:59.828" v="1042"/>
          <ac:picMkLst>
            <pc:docMk/>
            <pc:sldMk cId="4188295943" sldId="263"/>
            <ac:picMk id="10" creationId="{25E8A610-0698-3F39-DE8E-B18B18D54170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53:34.912" v="1235"/>
        <pc:sldMkLst>
          <pc:docMk/>
          <pc:sldMk cId="1112828340" sldId="265"/>
        </pc:sldMkLst>
        <pc:spChg chg="del">
          <ac:chgData name="Formation Departement37" userId="7c940f6e-f184-4736-80fd-a251a6d6232a" providerId="ADAL" clId="{A9DFDCA5-E1E7-46A1-84B7-05358419D0C6}" dt="2025-11-07T16:34:57.207" v="1068" actId="478"/>
          <ac:spMkLst>
            <pc:docMk/>
            <pc:sldMk cId="1112828340" sldId="265"/>
            <ac:spMk id="4" creationId="{31E58051-BC78-3C4D-C4D7-85C65F6299EF}"/>
          </ac:spMkLst>
        </pc:spChg>
        <pc:spChg chg="add mod">
          <ac:chgData name="Formation Departement37" userId="7c940f6e-f184-4736-80fd-a251a6d6232a" providerId="ADAL" clId="{A9DFDCA5-E1E7-46A1-84B7-05358419D0C6}" dt="2025-11-06T12:01:55.175" v="525"/>
          <ac:spMkLst>
            <pc:docMk/>
            <pc:sldMk cId="1112828340" sldId="265"/>
            <ac:spMk id="6" creationId="{6EDC3B72-FD25-9F78-C64A-1797CA231E28}"/>
          </ac:spMkLst>
        </pc:spChg>
        <pc:spChg chg="mod">
          <ac:chgData name="Formation Departement37" userId="7c940f6e-f184-4736-80fd-a251a6d6232a" providerId="ADAL" clId="{A9DFDCA5-E1E7-46A1-84B7-05358419D0C6}" dt="2025-11-07T16:36:50.602" v="1119" actId="6549"/>
          <ac:spMkLst>
            <pc:docMk/>
            <pc:sldMk cId="1112828340" sldId="265"/>
            <ac:spMk id="7" creationId="{22C7E52C-1D9C-F907-AB33-836C23654C0A}"/>
          </ac:spMkLst>
        </pc:spChg>
        <pc:spChg chg="add del mod">
          <ac:chgData name="Formation Departement37" userId="7c940f6e-f184-4736-80fd-a251a6d6232a" providerId="ADAL" clId="{A9DFDCA5-E1E7-46A1-84B7-05358419D0C6}" dt="2025-11-07T16:35:11.459" v="1071" actId="478"/>
          <ac:spMkLst>
            <pc:docMk/>
            <pc:sldMk cId="1112828340" sldId="265"/>
            <ac:spMk id="10" creationId="{26A5C34E-256B-66B6-EF4B-2822F1379D38}"/>
          </ac:spMkLst>
        </pc:spChg>
        <pc:grpChg chg="del">
          <ac:chgData name="Formation Departement37" userId="7c940f6e-f184-4736-80fd-a251a6d6232a" providerId="ADAL" clId="{A9DFDCA5-E1E7-46A1-84B7-05358419D0C6}" dt="2025-11-07T16:32:27.566" v="1034" actId="478"/>
          <ac:grpSpMkLst>
            <pc:docMk/>
            <pc:sldMk cId="1112828340" sldId="265"/>
            <ac:grpSpMk id="2" creationId="{B4ADCB37-A9E2-E71C-C028-BD3CEA99DB12}"/>
          </ac:grpSpMkLst>
        </pc:grpChg>
        <pc:picChg chg="add mod">
          <ac:chgData name="Formation Departement37" userId="7c940f6e-f184-4736-80fd-a251a6d6232a" providerId="ADAL" clId="{A9DFDCA5-E1E7-46A1-84B7-05358419D0C6}" dt="2025-11-07T16:32:57.501" v="1041"/>
          <ac:picMkLst>
            <pc:docMk/>
            <pc:sldMk cId="1112828340" sldId="265"/>
            <ac:picMk id="8" creationId="{243B5ECA-B089-25C6-1A52-1549D87C8478}"/>
          </ac:picMkLst>
        </pc:picChg>
      </pc:sldChg>
      <pc:sldChg chg="addSp delSp modSp mod">
        <pc:chgData name="Formation Departement37" userId="7c940f6e-f184-4736-80fd-a251a6d6232a" providerId="ADAL" clId="{A9DFDCA5-E1E7-46A1-84B7-05358419D0C6}" dt="2025-11-07T16:34:33.102" v="1067"/>
        <pc:sldMkLst>
          <pc:docMk/>
          <pc:sldMk cId="2059636850" sldId="272"/>
        </pc:sldMkLst>
        <pc:spChg chg="add del">
          <ac:chgData name="Formation Departement37" userId="7c940f6e-f184-4736-80fd-a251a6d6232a" providerId="ADAL" clId="{A9DFDCA5-E1E7-46A1-84B7-05358419D0C6}" dt="2025-11-06T12:34:59.009" v="1012" actId="22"/>
          <ac:spMkLst>
            <pc:docMk/>
            <pc:sldMk cId="2059636850" sldId="272"/>
            <ac:spMk id="8" creationId="{5A14666F-9FAA-8AF5-5E6A-4F513FE54FFF}"/>
          </ac:spMkLst>
        </pc:spChg>
        <pc:grpChg chg="del">
          <ac:chgData name="Formation Departement37" userId="7c940f6e-f184-4736-80fd-a251a6d6232a" providerId="ADAL" clId="{A9DFDCA5-E1E7-46A1-84B7-05358419D0C6}" dt="2025-11-07T16:34:31.701" v="1066" actId="478"/>
          <ac:grpSpMkLst>
            <pc:docMk/>
            <pc:sldMk cId="2059636850" sldId="272"/>
            <ac:grpSpMk id="4" creationId="{40DC0FA4-F21F-75F2-A98E-39A8B2118F6E}"/>
          </ac:grpSpMkLst>
        </pc:grpChg>
        <pc:picChg chg="add mod">
          <ac:chgData name="Formation Departement37" userId="7c940f6e-f184-4736-80fd-a251a6d6232a" providerId="ADAL" clId="{A9DFDCA5-E1E7-46A1-84B7-05358419D0C6}" dt="2025-11-07T16:34:33.102" v="1067"/>
          <ac:picMkLst>
            <pc:docMk/>
            <pc:sldMk cId="2059636850" sldId="272"/>
            <ac:picMk id="5" creationId="{548E80FD-D886-A9FD-AED5-09068C8B9C55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53:43.746" v="1236"/>
        <pc:sldMkLst>
          <pc:docMk/>
          <pc:sldMk cId="362304371" sldId="273"/>
        </pc:sldMkLst>
        <pc:spChg chg="mod">
          <ac:chgData name="Formation Departement37" userId="7c940f6e-f184-4736-80fd-a251a6d6232a" providerId="ADAL" clId="{A9DFDCA5-E1E7-46A1-84B7-05358419D0C6}" dt="2025-11-07T16:38:19.330" v="1127" actId="20577"/>
          <ac:spMkLst>
            <pc:docMk/>
            <pc:sldMk cId="362304371" sldId="273"/>
            <ac:spMk id="7" creationId="{22C7E52C-1D9C-F907-AB33-836C23654C0A}"/>
          </ac:spMkLst>
        </pc:spChg>
        <pc:spChg chg="add mod">
          <ac:chgData name="Formation Departement37" userId="7c940f6e-f184-4736-80fd-a251a6d6232a" providerId="ADAL" clId="{A9DFDCA5-E1E7-46A1-84B7-05358419D0C6}" dt="2025-11-06T12:02:08.729" v="540"/>
          <ac:spMkLst>
            <pc:docMk/>
            <pc:sldMk cId="362304371" sldId="273"/>
            <ac:spMk id="8" creationId="{329DB026-6CCF-B80C-CBA7-941F75825ED3}"/>
          </ac:spMkLst>
        </pc:spChg>
        <pc:spChg chg="del">
          <ac:chgData name="Formation Departement37" userId="7c940f6e-f184-4736-80fd-a251a6d6232a" providerId="ADAL" clId="{A9DFDCA5-E1E7-46A1-84B7-05358419D0C6}" dt="2025-11-07T16:35:16.329" v="1072" actId="478"/>
          <ac:spMkLst>
            <pc:docMk/>
            <pc:sldMk cId="362304371" sldId="273"/>
            <ac:spMk id="9" creationId="{495F8D68-2D22-B13B-225E-AAAAE5B1B1F5}"/>
          </ac:spMkLst>
        </pc:spChg>
        <pc:spChg chg="add del mod">
          <ac:chgData name="Formation Departement37" userId="7c940f6e-f184-4736-80fd-a251a6d6232a" providerId="ADAL" clId="{A9DFDCA5-E1E7-46A1-84B7-05358419D0C6}" dt="2025-11-07T16:35:17.413" v="1073" actId="478"/>
          <ac:spMkLst>
            <pc:docMk/>
            <pc:sldMk cId="362304371" sldId="273"/>
            <ac:spMk id="12" creationId="{93D22231-2F44-405C-1374-7AFA22344210}"/>
          </ac:spMkLst>
        </pc:spChg>
        <pc:grpChg chg="del">
          <ac:chgData name="Formation Departement37" userId="7c940f6e-f184-4736-80fd-a251a6d6232a" providerId="ADAL" clId="{A9DFDCA5-E1E7-46A1-84B7-05358419D0C6}" dt="2025-11-07T16:32:30.526" v="1035" actId="478"/>
          <ac:grpSpMkLst>
            <pc:docMk/>
            <pc:sldMk cId="362304371" sldId="273"/>
            <ac:grpSpMk id="2" creationId="{CDE74ADB-EF02-B820-8A23-BB1920125141}"/>
          </ac:grpSpMkLst>
        </pc:grpChg>
        <pc:picChg chg="add mod">
          <ac:chgData name="Formation Departement37" userId="7c940f6e-f184-4736-80fd-a251a6d6232a" providerId="ADAL" clId="{A9DFDCA5-E1E7-46A1-84B7-05358419D0C6}" dt="2025-11-07T16:32:54.638" v="1040"/>
          <ac:picMkLst>
            <pc:docMk/>
            <pc:sldMk cId="362304371" sldId="273"/>
            <ac:picMk id="10" creationId="{475944B2-90E5-8AC3-45BB-C8F8C7937C17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54:50.926" v="1255"/>
        <pc:sldMkLst>
          <pc:docMk/>
          <pc:sldMk cId="3224525313" sldId="274"/>
        </pc:sldMkLst>
        <pc:spChg chg="add mod">
          <ac:chgData name="Formation Departement37" userId="7c940f6e-f184-4736-80fd-a251a6d6232a" providerId="ADAL" clId="{A9DFDCA5-E1E7-46A1-84B7-05358419D0C6}" dt="2025-11-06T12:01:35.089" v="500"/>
          <ac:spMkLst>
            <pc:docMk/>
            <pc:sldMk cId="3224525313" sldId="274"/>
            <ac:spMk id="4" creationId="{D2FF19EB-5741-7AF2-22BB-E0C4AF808C9B}"/>
          </ac:spMkLst>
        </pc:spChg>
        <pc:spChg chg="mod">
          <ac:chgData name="Formation Departement37" userId="7c940f6e-f184-4736-80fd-a251a6d6232a" providerId="ADAL" clId="{A9DFDCA5-E1E7-46A1-84B7-05358419D0C6}" dt="2025-11-06T12:01:41.120" v="512" actId="20577"/>
          <ac:spMkLst>
            <pc:docMk/>
            <pc:sldMk cId="3224525313" sldId="274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50.903" v="1082" actId="478"/>
          <ac:spMkLst>
            <pc:docMk/>
            <pc:sldMk cId="3224525313" sldId="274"/>
            <ac:spMk id="9" creationId="{D023B097-CAEB-B2AA-B5BD-0FD49DBDF0D9}"/>
          </ac:spMkLst>
        </pc:spChg>
        <pc:spChg chg="add del mod">
          <ac:chgData name="Formation Departement37" userId="7c940f6e-f184-4736-80fd-a251a6d6232a" providerId="ADAL" clId="{A9DFDCA5-E1E7-46A1-84B7-05358419D0C6}" dt="2025-11-07T16:35:51.909" v="1083" actId="478"/>
          <ac:spMkLst>
            <pc:docMk/>
            <pc:sldMk cId="3224525313" sldId="274"/>
            <ac:spMk id="10" creationId="{984C9710-CE07-543E-31E5-4CABBE83853F}"/>
          </ac:spMkLst>
        </pc:spChg>
        <pc:grpChg chg="del">
          <ac:chgData name="Formation Departement37" userId="7c940f6e-f184-4736-80fd-a251a6d6232a" providerId="ADAL" clId="{A9DFDCA5-E1E7-46A1-84B7-05358419D0C6}" dt="2025-11-07T16:33:32.414" v="1050" actId="478"/>
          <ac:grpSpMkLst>
            <pc:docMk/>
            <pc:sldMk cId="3224525313" sldId="274"/>
            <ac:grpSpMk id="2" creationId="{430515B5-8A2A-C7A6-B0B6-FEBD6F522FCC}"/>
          </ac:grpSpMkLst>
        </pc:grpChg>
        <pc:picChg chg="add mod">
          <ac:chgData name="Formation Departement37" userId="7c940f6e-f184-4736-80fd-a251a6d6232a" providerId="ADAL" clId="{A9DFDCA5-E1E7-46A1-84B7-05358419D0C6}" dt="2025-11-07T16:33:33.809" v="1051"/>
          <ac:picMkLst>
            <pc:docMk/>
            <pc:sldMk cId="3224525313" sldId="274"/>
            <ac:picMk id="6" creationId="{34D820E9-00AC-8C6C-5532-BD1771D041F5}"/>
          </ac:picMkLst>
        </pc:picChg>
      </pc:sldChg>
      <pc:sldChg chg="addSp delSp modSp mod ord delAnim modAnim">
        <pc:chgData name="Formation Departement37" userId="7c940f6e-f184-4736-80fd-a251a6d6232a" providerId="ADAL" clId="{A9DFDCA5-E1E7-46A1-84B7-05358419D0C6}" dt="2025-11-07T16:53:49.397" v="1237"/>
        <pc:sldMkLst>
          <pc:docMk/>
          <pc:sldMk cId="3983325634" sldId="275"/>
        </pc:sldMkLst>
        <pc:spChg chg="add mod">
          <ac:chgData name="Formation Departement37" userId="7c940f6e-f184-4736-80fd-a251a6d6232a" providerId="ADAL" clId="{A9DFDCA5-E1E7-46A1-84B7-05358419D0C6}" dt="2025-11-06T12:01:00.069" v="486"/>
          <ac:spMkLst>
            <pc:docMk/>
            <pc:sldMk cId="3983325634" sldId="275"/>
            <ac:spMk id="4" creationId="{10D9085B-9E3E-0957-08D1-F7BEB8BFDE3E}"/>
          </ac:spMkLst>
        </pc:spChg>
        <pc:spChg chg="mod">
          <ac:chgData name="Formation Departement37" userId="7c940f6e-f184-4736-80fd-a251a6d6232a" providerId="ADAL" clId="{A9DFDCA5-E1E7-46A1-84B7-05358419D0C6}" dt="2025-11-06T12:29:06.114" v="908" actId="20577"/>
          <ac:spMkLst>
            <pc:docMk/>
            <pc:sldMk cId="3983325634" sldId="275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22.486" v="1074" actId="478"/>
          <ac:spMkLst>
            <pc:docMk/>
            <pc:sldMk cId="3983325634" sldId="275"/>
            <ac:spMk id="9" creationId="{D7C49A98-C649-DF87-B99E-26E05CF6F915}"/>
          </ac:spMkLst>
        </pc:spChg>
        <pc:spChg chg="add del mod">
          <ac:chgData name="Formation Departement37" userId="7c940f6e-f184-4736-80fd-a251a6d6232a" providerId="ADAL" clId="{A9DFDCA5-E1E7-46A1-84B7-05358419D0C6}" dt="2025-11-07T16:35:25.617" v="1075" actId="478"/>
          <ac:spMkLst>
            <pc:docMk/>
            <pc:sldMk cId="3983325634" sldId="275"/>
            <ac:spMk id="10" creationId="{08708BA7-8D89-2C68-ED7F-DBD07D34205A}"/>
          </ac:spMkLst>
        </pc:spChg>
        <pc:grpChg chg="del">
          <ac:chgData name="Formation Departement37" userId="7c940f6e-f184-4736-80fd-a251a6d6232a" providerId="ADAL" clId="{A9DFDCA5-E1E7-46A1-84B7-05358419D0C6}" dt="2025-11-07T16:32:37.899" v="1036" actId="478"/>
          <ac:grpSpMkLst>
            <pc:docMk/>
            <pc:sldMk cId="3983325634" sldId="275"/>
            <ac:grpSpMk id="2" creationId="{28AA1171-E743-827B-24A1-4BA748D298BD}"/>
          </ac:grpSpMkLst>
        </pc:grpChg>
        <pc:picChg chg="add mod">
          <ac:chgData name="Formation Departement37" userId="7c940f6e-f184-4736-80fd-a251a6d6232a" providerId="ADAL" clId="{A9DFDCA5-E1E7-46A1-84B7-05358419D0C6}" dt="2025-11-07T16:32:52.458" v="1039"/>
          <ac:picMkLst>
            <pc:docMk/>
            <pc:sldMk cId="3983325634" sldId="275"/>
            <ac:picMk id="6" creationId="{DD70E710-707C-F762-53A9-72D0F333307E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48:35.626" v="1195"/>
        <pc:sldMkLst>
          <pc:docMk/>
          <pc:sldMk cId="1373062140" sldId="276"/>
        </pc:sldMkLst>
        <pc:spChg chg="add mod">
          <ac:chgData name="Formation Departement37" userId="7c940f6e-f184-4736-80fd-a251a6d6232a" providerId="ADAL" clId="{A9DFDCA5-E1E7-46A1-84B7-05358419D0C6}" dt="2025-11-06T12:03:13.261" v="568"/>
          <ac:spMkLst>
            <pc:docMk/>
            <pc:sldMk cId="1373062140" sldId="276"/>
            <ac:spMk id="4" creationId="{D4629BDC-F0B1-C02D-084E-D94BE8BC8334}"/>
          </ac:spMkLst>
        </pc:spChg>
        <pc:spChg chg="add mod">
          <ac:chgData name="Formation Departement37" userId="7c940f6e-f184-4736-80fd-a251a6d6232a" providerId="ADAL" clId="{A9DFDCA5-E1E7-46A1-84B7-05358419D0C6}" dt="2025-11-06T12:31:11.719" v="918" actId="20577"/>
          <ac:spMkLst>
            <pc:docMk/>
            <pc:sldMk cId="1373062140" sldId="276"/>
            <ac:spMk id="6" creationId="{1E52078D-9869-9D95-A4CE-AEC227EA9057}"/>
          </ac:spMkLst>
        </pc:spChg>
        <pc:spChg chg="mod">
          <ac:chgData name="Formation Departement37" userId="7c940f6e-f184-4736-80fd-a251a6d6232a" providerId="ADAL" clId="{A9DFDCA5-E1E7-46A1-84B7-05358419D0C6}" dt="2025-11-06T12:23:28.542" v="822" actId="1076"/>
          <ac:spMkLst>
            <pc:docMk/>
            <pc:sldMk cId="1373062140" sldId="276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6:02.073" v="1086" actId="478"/>
          <ac:spMkLst>
            <pc:docMk/>
            <pc:sldMk cId="1373062140" sldId="276"/>
            <ac:spMk id="9" creationId="{C48ECB86-DCAD-1466-5EE0-D585871F1B79}"/>
          </ac:spMkLst>
        </pc:spChg>
        <pc:spChg chg="add del mod">
          <ac:chgData name="Formation Departement37" userId="7c940f6e-f184-4736-80fd-a251a6d6232a" providerId="ADAL" clId="{A9DFDCA5-E1E7-46A1-84B7-05358419D0C6}" dt="2025-11-07T16:36:03.797" v="1087" actId="478"/>
          <ac:spMkLst>
            <pc:docMk/>
            <pc:sldMk cId="1373062140" sldId="276"/>
            <ac:spMk id="11" creationId="{5D91C6E7-EC96-807F-133F-6EEAC4C1873C}"/>
          </ac:spMkLst>
        </pc:spChg>
        <pc:grpChg chg="del">
          <ac:chgData name="Formation Departement37" userId="7c940f6e-f184-4736-80fd-a251a6d6232a" providerId="ADAL" clId="{A9DFDCA5-E1E7-46A1-84B7-05358419D0C6}" dt="2025-11-07T16:33:48.031" v="1054" actId="478"/>
          <ac:grpSpMkLst>
            <pc:docMk/>
            <pc:sldMk cId="1373062140" sldId="276"/>
            <ac:grpSpMk id="2" creationId="{27331B3C-378B-A81C-4B23-670E47549758}"/>
          </ac:grpSpMkLst>
        </pc:grpChg>
        <pc:picChg chg="add mod">
          <ac:chgData name="Formation Departement37" userId="7c940f6e-f184-4736-80fd-a251a6d6232a" providerId="ADAL" clId="{A9DFDCA5-E1E7-46A1-84B7-05358419D0C6}" dt="2025-11-07T16:33:50.031" v="1055"/>
          <ac:picMkLst>
            <pc:docMk/>
            <pc:sldMk cId="1373062140" sldId="276"/>
            <ac:picMk id="8" creationId="{B3E2857E-5254-6502-FF6A-431ACD67C837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53:09.457" v="1234" actId="1035"/>
        <pc:sldMkLst>
          <pc:docMk/>
          <pc:sldMk cId="1306690082" sldId="277"/>
        </pc:sldMkLst>
        <pc:spChg chg="add mod">
          <ac:chgData name="Formation Departement37" userId="7c940f6e-f184-4736-80fd-a251a6d6232a" providerId="ADAL" clId="{A9DFDCA5-E1E7-46A1-84B7-05358419D0C6}" dt="2025-11-06T12:03:25.122" v="586"/>
          <ac:spMkLst>
            <pc:docMk/>
            <pc:sldMk cId="1306690082" sldId="277"/>
            <ac:spMk id="4" creationId="{F237B508-B2CA-6B48-9CB4-DD2BC2073D56}"/>
          </ac:spMkLst>
        </pc:spChg>
        <pc:spChg chg="add del mod">
          <ac:chgData name="Formation Departement37" userId="7c940f6e-f184-4736-80fd-a251a6d6232a" providerId="ADAL" clId="{A9DFDCA5-E1E7-46A1-84B7-05358419D0C6}" dt="2025-11-07T16:36:17.957" v="1092" actId="478"/>
          <ac:spMkLst>
            <pc:docMk/>
            <pc:sldMk cId="1306690082" sldId="277"/>
            <ac:spMk id="6" creationId="{9120F33E-2BBB-C7F8-C999-88C0ACA4F361}"/>
          </ac:spMkLst>
        </pc:spChg>
        <pc:spChg chg="mod">
          <ac:chgData name="Formation Departement37" userId="7c940f6e-f184-4736-80fd-a251a6d6232a" providerId="ADAL" clId="{A9DFDCA5-E1E7-46A1-84B7-05358419D0C6}" dt="2025-11-07T16:53:09.457" v="1234" actId="1035"/>
          <ac:spMkLst>
            <pc:docMk/>
            <pc:sldMk cId="1306690082" sldId="277"/>
            <ac:spMk id="7" creationId="{22C7E52C-1D9C-F907-AB33-836C23654C0A}"/>
          </ac:spMkLst>
        </pc:spChg>
        <pc:spChg chg="add del">
          <ac:chgData name="Formation Departement37" userId="7c940f6e-f184-4736-80fd-a251a6d6232a" providerId="ADAL" clId="{A9DFDCA5-E1E7-46A1-84B7-05358419D0C6}" dt="2025-11-06T12:35:05.974" v="1014" actId="22"/>
          <ac:spMkLst>
            <pc:docMk/>
            <pc:sldMk cId="1306690082" sldId="277"/>
            <ac:spMk id="9" creationId="{966BA00E-BEE4-9FA1-CBC7-27A4C3A0A7C7}"/>
          </ac:spMkLst>
        </pc:spChg>
        <pc:spChg chg="add del mod">
          <ac:chgData name="Formation Departement37" userId="7c940f6e-f184-4736-80fd-a251a6d6232a" providerId="ADAL" clId="{A9DFDCA5-E1E7-46A1-84B7-05358419D0C6}" dt="2025-11-07T16:36:18.972" v="1093" actId="478"/>
          <ac:spMkLst>
            <pc:docMk/>
            <pc:sldMk cId="1306690082" sldId="277"/>
            <ac:spMk id="10" creationId="{E0460045-17FA-CC7F-CE3A-E053A8CFB034}"/>
          </ac:spMkLst>
        </pc:spChg>
        <pc:grpChg chg="del">
          <ac:chgData name="Formation Departement37" userId="7c940f6e-f184-4736-80fd-a251a6d6232a" providerId="ADAL" clId="{A9DFDCA5-E1E7-46A1-84B7-05358419D0C6}" dt="2025-11-07T16:34:24.861" v="1064" actId="478"/>
          <ac:grpSpMkLst>
            <pc:docMk/>
            <pc:sldMk cId="1306690082" sldId="277"/>
            <ac:grpSpMk id="2" creationId="{F127B95D-EAFC-DDDE-F9C0-D6F5234F61CF}"/>
          </ac:grpSpMkLst>
        </pc:grpChg>
        <pc:picChg chg="add mod">
          <ac:chgData name="Formation Departement37" userId="7c940f6e-f184-4736-80fd-a251a6d6232a" providerId="ADAL" clId="{A9DFDCA5-E1E7-46A1-84B7-05358419D0C6}" dt="2025-11-07T16:34:26.209" v="1065"/>
          <ac:picMkLst>
            <pc:docMk/>
            <pc:sldMk cId="1306690082" sldId="277"/>
            <ac:picMk id="8" creationId="{DE8DC2D2-8DF8-A8CB-9983-32E608457EB7}"/>
          </ac:picMkLst>
        </pc:picChg>
      </pc:sldChg>
      <pc:sldChg chg="addSp delSp modSp mod ord delAnim modAnim">
        <pc:chgData name="Formation Departement37" userId="7c940f6e-f184-4736-80fd-a251a6d6232a" providerId="ADAL" clId="{A9DFDCA5-E1E7-46A1-84B7-05358419D0C6}" dt="2025-11-07T16:54:34.542" v="1253"/>
        <pc:sldMkLst>
          <pc:docMk/>
          <pc:sldMk cId="147246920" sldId="279"/>
        </pc:sldMkLst>
        <pc:spChg chg="add mod">
          <ac:chgData name="Formation Departement37" userId="7c940f6e-f184-4736-80fd-a251a6d6232a" providerId="ADAL" clId="{A9DFDCA5-E1E7-46A1-84B7-05358419D0C6}" dt="2025-11-06T12:01:09.242" v="487"/>
          <ac:spMkLst>
            <pc:docMk/>
            <pc:sldMk cId="147246920" sldId="279"/>
            <ac:spMk id="4" creationId="{F494F812-615B-4DA4-7DA6-6029BAFFF678}"/>
          </ac:spMkLst>
        </pc:spChg>
        <pc:spChg chg="mod">
          <ac:chgData name="Formation Departement37" userId="7c940f6e-f184-4736-80fd-a251a6d6232a" providerId="ADAL" clId="{A9DFDCA5-E1E7-46A1-84B7-05358419D0C6}" dt="2025-11-06T12:30:14.449" v="910" actId="20577"/>
          <ac:spMkLst>
            <pc:docMk/>
            <pc:sldMk cId="147246920" sldId="279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30.368" v="1076" actId="478"/>
          <ac:spMkLst>
            <pc:docMk/>
            <pc:sldMk cId="147246920" sldId="279"/>
            <ac:spMk id="9" creationId="{54D57088-8CD6-91F0-C16F-B519C388223E}"/>
          </ac:spMkLst>
        </pc:spChg>
        <pc:spChg chg="add del mod">
          <ac:chgData name="Formation Departement37" userId="7c940f6e-f184-4736-80fd-a251a6d6232a" providerId="ADAL" clId="{A9DFDCA5-E1E7-46A1-84B7-05358419D0C6}" dt="2025-11-07T16:35:33.257" v="1077" actId="478"/>
          <ac:spMkLst>
            <pc:docMk/>
            <pc:sldMk cId="147246920" sldId="279"/>
            <ac:spMk id="10" creationId="{54DC7D9F-A404-9DC5-11FB-80837EF5051E}"/>
          </ac:spMkLst>
        </pc:spChg>
        <pc:grpChg chg="del">
          <ac:chgData name="Formation Departement37" userId="7c940f6e-f184-4736-80fd-a251a6d6232a" providerId="ADAL" clId="{A9DFDCA5-E1E7-46A1-84B7-05358419D0C6}" dt="2025-11-07T16:33:10.897" v="1043" actId="478"/>
          <ac:grpSpMkLst>
            <pc:docMk/>
            <pc:sldMk cId="147246920" sldId="279"/>
            <ac:grpSpMk id="2" creationId="{3510F806-49E2-D0F2-1828-1DCC8B27F00F}"/>
          </ac:grpSpMkLst>
        </pc:grpChg>
        <pc:picChg chg="add mod">
          <ac:chgData name="Formation Departement37" userId="7c940f6e-f184-4736-80fd-a251a6d6232a" providerId="ADAL" clId="{A9DFDCA5-E1E7-46A1-84B7-05358419D0C6}" dt="2025-11-07T16:33:12.174" v="1044"/>
          <ac:picMkLst>
            <pc:docMk/>
            <pc:sldMk cId="147246920" sldId="279"/>
            <ac:picMk id="6" creationId="{F655B989-E6D5-02A9-2000-D2091954CBD9}"/>
          </ac:picMkLst>
        </pc:picChg>
      </pc:sldChg>
      <pc:sldChg chg="addSp delSp modSp mod ord delAnim modAnim">
        <pc:chgData name="Formation Departement37" userId="7c940f6e-f184-4736-80fd-a251a6d6232a" providerId="ADAL" clId="{A9DFDCA5-E1E7-46A1-84B7-05358419D0C6}" dt="2025-11-07T16:54:41.374" v="1254"/>
        <pc:sldMkLst>
          <pc:docMk/>
          <pc:sldMk cId="2706932114" sldId="280"/>
        </pc:sldMkLst>
        <pc:spChg chg="add mod">
          <ac:chgData name="Formation Departement37" userId="7c940f6e-f184-4736-80fd-a251a6d6232a" providerId="ADAL" clId="{A9DFDCA5-E1E7-46A1-84B7-05358419D0C6}" dt="2025-11-06T12:02:47.006" v="552"/>
          <ac:spMkLst>
            <pc:docMk/>
            <pc:sldMk cId="2706932114" sldId="280"/>
            <ac:spMk id="4" creationId="{349790D5-3196-F0F7-DE0E-8FA4F653005B}"/>
          </ac:spMkLst>
        </pc:spChg>
        <pc:spChg chg="mod">
          <ac:chgData name="Formation Departement37" userId="7c940f6e-f184-4736-80fd-a251a6d6232a" providerId="ADAL" clId="{A9DFDCA5-E1E7-46A1-84B7-05358419D0C6}" dt="2025-11-06T12:30:29.241" v="912" actId="20577"/>
          <ac:spMkLst>
            <pc:docMk/>
            <pc:sldMk cId="2706932114" sldId="280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35.984" v="1078" actId="478"/>
          <ac:spMkLst>
            <pc:docMk/>
            <pc:sldMk cId="2706932114" sldId="280"/>
            <ac:spMk id="9" creationId="{9FC3E06D-B111-F5D1-BAA4-2743BC04C45C}"/>
          </ac:spMkLst>
        </pc:spChg>
        <pc:spChg chg="add del mod">
          <ac:chgData name="Formation Departement37" userId="7c940f6e-f184-4736-80fd-a251a6d6232a" providerId="ADAL" clId="{A9DFDCA5-E1E7-46A1-84B7-05358419D0C6}" dt="2025-11-07T16:35:37.200" v="1079" actId="478"/>
          <ac:spMkLst>
            <pc:docMk/>
            <pc:sldMk cId="2706932114" sldId="280"/>
            <ac:spMk id="10" creationId="{9C812EEC-C792-75E1-2901-2FFFBD86371B}"/>
          </ac:spMkLst>
        </pc:spChg>
        <pc:grpChg chg="del">
          <ac:chgData name="Formation Departement37" userId="7c940f6e-f184-4736-80fd-a251a6d6232a" providerId="ADAL" clId="{A9DFDCA5-E1E7-46A1-84B7-05358419D0C6}" dt="2025-11-07T16:33:15.886" v="1045" actId="478"/>
          <ac:grpSpMkLst>
            <pc:docMk/>
            <pc:sldMk cId="2706932114" sldId="280"/>
            <ac:grpSpMk id="2" creationId="{10B8406B-2A15-3BDE-FEED-63D5880E77F0}"/>
          </ac:grpSpMkLst>
        </pc:grpChg>
        <pc:picChg chg="add mod">
          <ac:chgData name="Formation Departement37" userId="7c940f6e-f184-4736-80fd-a251a6d6232a" providerId="ADAL" clId="{A9DFDCA5-E1E7-46A1-84B7-05358419D0C6}" dt="2025-11-07T16:33:17.127" v="1046"/>
          <ac:picMkLst>
            <pc:docMk/>
            <pc:sldMk cId="2706932114" sldId="280"/>
            <ac:picMk id="6" creationId="{315A74BA-E80D-393B-8A2E-07DB6ACF2C1B}"/>
          </ac:picMkLst>
        </pc:picChg>
      </pc:sldChg>
      <pc:sldChg chg="addSp delSp modSp del mod ord delAnim modAnim">
        <pc:chgData name="Formation Departement37" userId="7c940f6e-f184-4736-80fd-a251a6d6232a" providerId="ADAL" clId="{A9DFDCA5-E1E7-46A1-84B7-05358419D0C6}" dt="2025-11-07T16:41:52.030" v="1178" actId="47"/>
        <pc:sldMkLst>
          <pc:docMk/>
          <pc:sldMk cId="1220152410" sldId="281"/>
        </pc:sldMkLst>
        <pc:spChg chg="add mod">
          <ac:chgData name="Formation Departement37" userId="7c940f6e-f184-4736-80fd-a251a6d6232a" providerId="ADAL" clId="{A9DFDCA5-E1E7-46A1-84B7-05358419D0C6}" dt="2025-11-06T12:03:01.865" v="567"/>
          <ac:spMkLst>
            <pc:docMk/>
            <pc:sldMk cId="1220152410" sldId="281"/>
            <ac:spMk id="4" creationId="{6EC2A9C8-773C-2F18-F5FA-B0812C724C85}"/>
          </ac:spMkLst>
        </pc:spChg>
        <pc:spChg chg="mod">
          <ac:chgData name="Formation Departement37" userId="7c940f6e-f184-4736-80fd-a251a6d6232a" providerId="ADAL" clId="{A9DFDCA5-E1E7-46A1-84B7-05358419D0C6}" dt="2025-11-07T16:33:20.858" v="1047" actId="6549"/>
          <ac:spMkLst>
            <pc:docMk/>
            <pc:sldMk cId="1220152410" sldId="281"/>
            <ac:spMk id="5" creationId="{3A96363E-8D4B-3C17-9CF1-7C9A6D793689}"/>
          </ac:spMkLst>
        </pc:spChg>
        <pc:spChg chg="mod">
          <ac:chgData name="Formation Departement37" userId="7c940f6e-f184-4736-80fd-a251a6d6232a" providerId="ADAL" clId="{A9DFDCA5-E1E7-46A1-84B7-05358419D0C6}" dt="2025-11-06T12:30:37.346" v="914" actId="20577"/>
          <ac:spMkLst>
            <pc:docMk/>
            <pc:sldMk cId="1220152410" sldId="281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46.182" v="1080" actId="478"/>
          <ac:spMkLst>
            <pc:docMk/>
            <pc:sldMk cId="1220152410" sldId="281"/>
            <ac:spMk id="9" creationId="{60DE6E79-F6E6-593F-42F4-F93DA34E2632}"/>
          </ac:spMkLst>
        </pc:spChg>
        <pc:spChg chg="add del mod">
          <ac:chgData name="Formation Departement37" userId="7c940f6e-f184-4736-80fd-a251a6d6232a" providerId="ADAL" clId="{A9DFDCA5-E1E7-46A1-84B7-05358419D0C6}" dt="2025-11-07T16:35:47.102" v="1081" actId="478"/>
          <ac:spMkLst>
            <pc:docMk/>
            <pc:sldMk cId="1220152410" sldId="281"/>
            <ac:spMk id="10" creationId="{FD360EF6-8648-D82D-C7D2-3FCFBED86EB4}"/>
          </ac:spMkLst>
        </pc:spChg>
        <pc:grpChg chg="del">
          <ac:chgData name="Formation Departement37" userId="7c940f6e-f184-4736-80fd-a251a6d6232a" providerId="ADAL" clId="{A9DFDCA5-E1E7-46A1-84B7-05358419D0C6}" dt="2025-11-07T16:33:25.858" v="1048" actId="478"/>
          <ac:grpSpMkLst>
            <pc:docMk/>
            <pc:sldMk cId="1220152410" sldId="281"/>
            <ac:grpSpMk id="2" creationId="{285DBB42-4505-D8B8-7057-EB2052217877}"/>
          </ac:grpSpMkLst>
        </pc:grpChg>
        <pc:picChg chg="add mod">
          <ac:chgData name="Formation Departement37" userId="7c940f6e-f184-4736-80fd-a251a6d6232a" providerId="ADAL" clId="{A9DFDCA5-E1E7-46A1-84B7-05358419D0C6}" dt="2025-11-07T16:33:27.475" v="1049"/>
          <ac:picMkLst>
            <pc:docMk/>
            <pc:sldMk cId="1220152410" sldId="281"/>
            <ac:picMk id="6" creationId="{9E61D230-DC85-A337-B866-A7533761563A}"/>
          </ac:picMkLst>
        </pc:picChg>
      </pc:sldChg>
      <pc:sldChg chg="addSp delSp modSp mod ord delAnim modAnim">
        <pc:chgData name="Formation Departement37" userId="7c940f6e-f184-4736-80fd-a251a6d6232a" providerId="ADAL" clId="{A9DFDCA5-E1E7-46A1-84B7-05358419D0C6}" dt="2025-11-07T16:47:28.337" v="1193"/>
        <pc:sldMkLst>
          <pc:docMk/>
          <pc:sldMk cId="1316278602" sldId="282"/>
        </pc:sldMkLst>
        <pc:spChg chg="mod">
          <ac:chgData name="Formation Departement37" userId="7c940f6e-f184-4736-80fd-a251a6d6232a" providerId="ADAL" clId="{A9DFDCA5-E1E7-46A1-84B7-05358419D0C6}" dt="2025-11-06T12:31:05.334" v="916" actId="20577"/>
          <ac:spMkLst>
            <pc:docMk/>
            <pc:sldMk cId="1316278602" sldId="282"/>
            <ac:spMk id="7" creationId="{22C7E52C-1D9C-F907-AB33-836C23654C0A}"/>
          </ac:spMkLst>
        </pc:spChg>
        <pc:spChg chg="del">
          <ac:chgData name="Formation Departement37" userId="7c940f6e-f184-4736-80fd-a251a6d6232a" providerId="ADAL" clId="{A9DFDCA5-E1E7-46A1-84B7-05358419D0C6}" dt="2025-11-07T16:35:57.429" v="1084" actId="478"/>
          <ac:spMkLst>
            <pc:docMk/>
            <pc:sldMk cId="1316278602" sldId="282"/>
            <ac:spMk id="9" creationId="{D023B097-CAEB-B2AA-B5BD-0FD49DBDF0D9}"/>
          </ac:spMkLst>
        </pc:spChg>
        <pc:spChg chg="add mod">
          <ac:chgData name="Formation Departement37" userId="7c940f6e-f184-4736-80fd-a251a6d6232a" providerId="ADAL" clId="{A9DFDCA5-E1E7-46A1-84B7-05358419D0C6}" dt="2025-11-06T11:08:21.869" v="340" actId="20577"/>
          <ac:spMkLst>
            <pc:docMk/>
            <pc:sldMk cId="1316278602" sldId="282"/>
            <ac:spMk id="12" creationId="{61EE7831-6C41-B8D5-AEBE-780387C4D2C3}"/>
          </ac:spMkLst>
        </pc:spChg>
        <pc:spChg chg="add mod">
          <ac:chgData name="Formation Departement37" userId="7c940f6e-f184-4736-80fd-a251a6d6232a" providerId="ADAL" clId="{A9DFDCA5-E1E7-46A1-84B7-05358419D0C6}" dt="2025-11-06T11:09:19.026" v="351" actId="1076"/>
          <ac:spMkLst>
            <pc:docMk/>
            <pc:sldMk cId="1316278602" sldId="282"/>
            <ac:spMk id="13" creationId="{9529372B-B27D-D4E3-1031-45E42DE5EE6E}"/>
          </ac:spMkLst>
        </pc:spChg>
        <pc:spChg chg="add mod">
          <ac:chgData name="Formation Departement37" userId="7c940f6e-f184-4736-80fd-a251a6d6232a" providerId="ADAL" clId="{A9DFDCA5-E1E7-46A1-84B7-05358419D0C6}" dt="2025-11-06T11:10:17.009" v="400" actId="1076"/>
          <ac:spMkLst>
            <pc:docMk/>
            <pc:sldMk cId="1316278602" sldId="282"/>
            <ac:spMk id="14" creationId="{91A04A41-5A62-76C9-E79E-83D63B2D3B33}"/>
          </ac:spMkLst>
        </pc:spChg>
        <pc:spChg chg="add del mod">
          <ac:chgData name="Formation Departement37" userId="7c940f6e-f184-4736-80fd-a251a6d6232a" providerId="ADAL" clId="{A9DFDCA5-E1E7-46A1-84B7-05358419D0C6}" dt="2025-11-07T16:35:58.839" v="1085" actId="478"/>
          <ac:spMkLst>
            <pc:docMk/>
            <pc:sldMk cId="1316278602" sldId="282"/>
            <ac:spMk id="16" creationId="{AF79B217-E689-FC98-8A11-27D5253C4F42}"/>
          </ac:spMkLst>
        </pc:spChg>
        <pc:grpChg chg="del">
          <ac:chgData name="Formation Departement37" userId="7c940f6e-f184-4736-80fd-a251a6d6232a" providerId="ADAL" clId="{A9DFDCA5-E1E7-46A1-84B7-05358419D0C6}" dt="2025-11-07T16:33:41.974" v="1052" actId="478"/>
          <ac:grpSpMkLst>
            <pc:docMk/>
            <pc:sldMk cId="1316278602" sldId="282"/>
            <ac:grpSpMk id="2" creationId="{430515B5-8A2A-C7A6-B0B6-FEBD6F522FCC}"/>
          </ac:grpSpMkLst>
        </pc:grpChg>
        <pc:picChg chg="mod">
          <ac:chgData name="Formation Departement37" userId="7c940f6e-f184-4736-80fd-a251a6d6232a" providerId="ADAL" clId="{A9DFDCA5-E1E7-46A1-84B7-05358419D0C6}" dt="2025-11-06T11:08:38.312" v="344" actId="1076"/>
          <ac:picMkLst>
            <pc:docMk/>
            <pc:sldMk cId="1316278602" sldId="282"/>
            <ac:picMk id="4" creationId="{2C4DF32D-5D94-89CB-CC69-94F09ADF032F}"/>
          </ac:picMkLst>
        </pc:picChg>
        <pc:picChg chg="mod">
          <ac:chgData name="Formation Departement37" userId="7c940f6e-f184-4736-80fd-a251a6d6232a" providerId="ADAL" clId="{A9DFDCA5-E1E7-46A1-84B7-05358419D0C6}" dt="2025-11-06T11:08:42.157" v="345" actId="1076"/>
          <ac:picMkLst>
            <pc:docMk/>
            <pc:sldMk cId="1316278602" sldId="282"/>
            <ac:picMk id="6" creationId="{74182AFA-B508-E905-E930-F57B4CB8E3A7}"/>
          </ac:picMkLst>
        </pc:picChg>
        <pc:picChg chg="mod">
          <ac:chgData name="Formation Departement37" userId="7c940f6e-f184-4736-80fd-a251a6d6232a" providerId="ADAL" clId="{A9DFDCA5-E1E7-46A1-84B7-05358419D0C6}" dt="2025-11-06T10:14:48.147" v="111" actId="1076"/>
          <ac:picMkLst>
            <pc:docMk/>
            <pc:sldMk cId="1316278602" sldId="282"/>
            <ac:picMk id="8" creationId="{367071FB-2732-8763-7647-E75192016B4C}"/>
          </ac:picMkLst>
        </pc:picChg>
        <pc:picChg chg="add mod">
          <ac:chgData name="Formation Departement37" userId="7c940f6e-f184-4736-80fd-a251a6d6232a" providerId="ADAL" clId="{A9DFDCA5-E1E7-46A1-84B7-05358419D0C6}" dt="2025-11-07T16:33:43.323" v="1053"/>
          <ac:picMkLst>
            <pc:docMk/>
            <pc:sldMk cId="1316278602" sldId="282"/>
            <ac:picMk id="10" creationId="{7308275E-B2AB-AB5D-BAC9-88A65657B2F5}"/>
          </ac:picMkLst>
        </pc:picChg>
        <pc:picChg chg="add mod">
          <ac:chgData name="Formation Departement37" userId="7c940f6e-f184-4736-80fd-a251a6d6232a" providerId="ADAL" clId="{A9DFDCA5-E1E7-46A1-84B7-05358419D0C6}" dt="2025-11-06T11:09:25.473" v="352" actId="1076"/>
          <ac:picMkLst>
            <pc:docMk/>
            <pc:sldMk cId="1316278602" sldId="282"/>
            <ac:picMk id="11" creationId="{D3A418BE-61F3-B9F1-35AD-FDFC77BBFDF5}"/>
          </ac:picMkLst>
        </pc:picChg>
      </pc:sldChg>
      <pc:sldChg chg="addSp delSp modSp mod ord modAnim">
        <pc:chgData name="Formation Departement37" userId="7c940f6e-f184-4736-80fd-a251a6d6232a" providerId="ADAL" clId="{A9DFDCA5-E1E7-46A1-84B7-05358419D0C6}" dt="2025-11-07T16:54:07.264" v="1238"/>
        <pc:sldMkLst>
          <pc:docMk/>
          <pc:sldMk cId="180373199" sldId="283"/>
        </pc:sldMkLst>
        <pc:spChg chg="mod">
          <ac:chgData name="Formation Departement37" userId="7c940f6e-f184-4736-80fd-a251a6d6232a" providerId="ADAL" clId="{A9DFDCA5-E1E7-46A1-84B7-05358419D0C6}" dt="2025-11-07T16:40:27.637" v="1174" actId="1036"/>
          <ac:spMkLst>
            <pc:docMk/>
            <pc:sldMk cId="180373199" sldId="283"/>
            <ac:spMk id="2" creationId="{C1ABDDC7-461E-A918-EF95-BE90A1523C31}"/>
          </ac:spMkLst>
        </pc:spChg>
        <pc:spChg chg="mod">
          <ac:chgData name="Formation Departement37" userId="7c940f6e-f184-4736-80fd-a251a6d6232a" providerId="ADAL" clId="{A9DFDCA5-E1E7-46A1-84B7-05358419D0C6}" dt="2025-11-06T12:08:54.377" v="677"/>
          <ac:spMkLst>
            <pc:docMk/>
            <pc:sldMk cId="180373199" sldId="283"/>
            <ac:spMk id="7" creationId="{143EBA9E-41DF-6124-6776-F0245F19D124}"/>
          </ac:spMkLst>
        </pc:spChg>
        <pc:spChg chg="add mod">
          <ac:chgData name="Formation Departement37" userId="7c940f6e-f184-4736-80fd-a251a6d6232a" providerId="ADAL" clId="{A9DFDCA5-E1E7-46A1-84B7-05358419D0C6}" dt="2025-11-07T16:54:07.264" v="1238"/>
          <ac:spMkLst>
            <pc:docMk/>
            <pc:sldMk cId="180373199" sldId="283"/>
            <ac:spMk id="9" creationId="{67D95C23-95E0-AA88-DA33-EFE3F05D99EE}"/>
          </ac:spMkLst>
        </pc:spChg>
        <pc:grpChg chg="add del mod">
          <ac:chgData name="Formation Departement37" userId="7c940f6e-f184-4736-80fd-a251a6d6232a" providerId="ADAL" clId="{A9DFDCA5-E1E7-46A1-84B7-05358419D0C6}" dt="2025-11-07T16:32:40.302" v="1037" actId="478"/>
          <ac:grpSpMkLst>
            <pc:docMk/>
            <pc:sldMk cId="180373199" sldId="283"/>
            <ac:grpSpMk id="4" creationId="{79174A0D-F252-EA52-0713-5F547ACE2B48}"/>
          </ac:grpSpMkLst>
        </pc:grpChg>
        <pc:picChg chg="mod">
          <ac:chgData name="Formation Departement37" userId="7c940f6e-f184-4736-80fd-a251a6d6232a" providerId="ADAL" clId="{A9DFDCA5-E1E7-46A1-84B7-05358419D0C6}" dt="2025-11-06T12:08:54.377" v="677"/>
          <ac:picMkLst>
            <pc:docMk/>
            <pc:sldMk cId="180373199" sldId="283"/>
            <ac:picMk id="6" creationId="{72445579-C91B-CD0C-990E-93D2FC983F67}"/>
          </ac:picMkLst>
        </pc:picChg>
        <pc:picChg chg="del">
          <ac:chgData name="Formation Departement37" userId="7c940f6e-f184-4736-80fd-a251a6d6232a" providerId="ADAL" clId="{A9DFDCA5-E1E7-46A1-84B7-05358419D0C6}" dt="2025-11-06T12:08:52.521" v="676" actId="478"/>
          <ac:picMkLst>
            <pc:docMk/>
            <pc:sldMk cId="180373199" sldId="283"/>
            <ac:picMk id="8" creationId="{03FE88A5-A9EF-721D-34B8-B1D256E63699}"/>
          </ac:picMkLst>
        </pc:picChg>
        <pc:picChg chg="add mod">
          <ac:chgData name="Formation Departement37" userId="7c940f6e-f184-4736-80fd-a251a6d6232a" providerId="ADAL" clId="{A9DFDCA5-E1E7-46A1-84B7-05358419D0C6}" dt="2025-11-07T16:32:48.717" v="1038"/>
          <ac:picMkLst>
            <pc:docMk/>
            <pc:sldMk cId="180373199" sldId="283"/>
            <ac:picMk id="8" creationId="{2917C048-D2B8-4984-4F6D-24C5ABF8F14D}"/>
          </ac:picMkLst>
        </pc:picChg>
      </pc:sldChg>
      <pc:sldChg chg="addSp modSp mod ord modAnim">
        <pc:chgData name="Formation Departement37" userId="7c940f6e-f184-4736-80fd-a251a6d6232a" providerId="ADAL" clId="{A9DFDCA5-E1E7-46A1-84B7-05358419D0C6}" dt="2025-11-07T16:54:26.177" v="1252"/>
        <pc:sldMkLst>
          <pc:docMk/>
          <pc:sldMk cId="3246779622" sldId="284"/>
        </pc:sldMkLst>
        <pc:spChg chg="mod">
          <ac:chgData name="Formation Departement37" userId="7c940f6e-f184-4736-80fd-a251a6d6232a" providerId="ADAL" clId="{A9DFDCA5-E1E7-46A1-84B7-05358419D0C6}" dt="2025-11-07T16:40:18.535" v="1155" actId="1036"/>
          <ac:spMkLst>
            <pc:docMk/>
            <pc:sldMk cId="3246779622" sldId="284"/>
            <ac:spMk id="2" creationId="{A8613D31-8079-03B3-CB4B-C3A455A54DD8}"/>
          </ac:spMkLst>
        </pc:spChg>
        <pc:spChg chg="add mod">
          <ac:chgData name="Formation Departement37" userId="7c940f6e-f184-4736-80fd-a251a6d6232a" providerId="ADAL" clId="{A9DFDCA5-E1E7-46A1-84B7-05358419D0C6}" dt="2025-11-07T16:54:26.177" v="1252"/>
          <ac:spMkLst>
            <pc:docMk/>
            <pc:sldMk cId="3246779622" sldId="284"/>
            <ac:spMk id="3" creationId="{542B1C8D-BDF5-7DED-649B-7DD9F0E3FA1D}"/>
          </ac:spMkLst>
        </pc:spChg>
        <pc:spChg chg="mod">
          <ac:chgData name="Formation Departement37" userId="7c940f6e-f184-4736-80fd-a251a6d6232a" providerId="ADAL" clId="{A9DFDCA5-E1E7-46A1-84B7-05358419D0C6}" dt="2025-11-07T16:54:21.212" v="1251" actId="20577"/>
          <ac:spMkLst>
            <pc:docMk/>
            <pc:sldMk cId="3246779622" sldId="284"/>
            <ac:spMk id="5" creationId="{96CBEFAE-3175-BAA7-EC7C-7BBE58404D31}"/>
          </ac:spMkLst>
        </pc:spChg>
      </pc:sldChg>
      <pc:sldChg chg="addSp delSp modSp mod delAnim modAnim">
        <pc:chgData name="Formation Departement37" userId="7c940f6e-f184-4736-80fd-a251a6d6232a" providerId="ADAL" clId="{A9DFDCA5-E1E7-46A1-84B7-05358419D0C6}" dt="2025-11-07T16:49:35.388" v="1199"/>
        <pc:sldMkLst>
          <pc:docMk/>
          <pc:sldMk cId="3106917021" sldId="285"/>
        </pc:sldMkLst>
        <pc:spChg chg="mod">
          <ac:chgData name="Formation Departement37" userId="7c940f6e-f184-4736-80fd-a251a6d6232a" providerId="ADAL" clId="{A9DFDCA5-E1E7-46A1-84B7-05358419D0C6}" dt="2025-11-06T12:28:19.361" v="906" actId="13926"/>
          <ac:spMkLst>
            <pc:docMk/>
            <pc:sldMk cId="3106917021" sldId="285"/>
            <ac:spMk id="2" creationId="{472A3818-FF94-F229-5286-FC262BE49601}"/>
          </ac:spMkLst>
        </pc:spChg>
        <pc:spChg chg="mod">
          <ac:chgData name="Formation Departement37" userId="7c940f6e-f184-4736-80fd-a251a6d6232a" providerId="ADAL" clId="{A9DFDCA5-E1E7-46A1-84B7-05358419D0C6}" dt="2025-11-06T12:25:02.903" v="828" actId="1076"/>
          <ac:spMkLst>
            <pc:docMk/>
            <pc:sldMk cId="3106917021" sldId="285"/>
            <ac:spMk id="3" creationId="{4906ECF2-A9F4-4038-5048-0647E3FFA168}"/>
          </ac:spMkLst>
        </pc:spChg>
        <pc:spChg chg="mod">
          <ac:chgData name="Formation Departement37" userId="7c940f6e-f184-4736-80fd-a251a6d6232a" providerId="ADAL" clId="{A9DFDCA5-E1E7-46A1-84B7-05358419D0C6}" dt="2025-11-06T12:20:15.207" v="735"/>
          <ac:spMkLst>
            <pc:docMk/>
            <pc:sldMk cId="3106917021" sldId="285"/>
            <ac:spMk id="7" creationId="{F3EC89CF-2B5E-E1C3-4A6C-FF3CABDB6408}"/>
          </ac:spMkLst>
        </pc:spChg>
        <pc:spChg chg="add del mod">
          <ac:chgData name="Formation Departement37" userId="7c940f6e-f184-4736-80fd-a251a6d6232a" providerId="ADAL" clId="{A9DFDCA5-E1E7-46A1-84B7-05358419D0C6}" dt="2025-11-07T16:36:07.297" v="1088" actId="478"/>
          <ac:spMkLst>
            <pc:docMk/>
            <pc:sldMk cId="3106917021" sldId="285"/>
            <ac:spMk id="9" creationId="{94DF849D-BEE4-5B42-ED2B-6BB6917AEA75}"/>
          </ac:spMkLst>
        </pc:spChg>
        <pc:spChg chg="add mod">
          <ac:chgData name="Formation Departement37" userId="7c940f6e-f184-4736-80fd-a251a6d6232a" providerId="ADAL" clId="{A9DFDCA5-E1E7-46A1-84B7-05358419D0C6}" dt="2025-11-06T12:31:16.562" v="920" actId="20577"/>
          <ac:spMkLst>
            <pc:docMk/>
            <pc:sldMk cId="3106917021" sldId="285"/>
            <ac:spMk id="10" creationId="{088120A6-0F32-9AD3-A67E-B9582EEEC6E8}"/>
          </ac:spMkLst>
        </pc:spChg>
        <pc:spChg chg="add mod">
          <ac:chgData name="Formation Departement37" userId="7c940f6e-f184-4736-80fd-a251a6d6232a" providerId="ADAL" clId="{A9DFDCA5-E1E7-46A1-84B7-05358419D0C6}" dt="2025-11-06T12:27:27.599" v="889" actId="1076"/>
          <ac:spMkLst>
            <pc:docMk/>
            <pc:sldMk cId="3106917021" sldId="285"/>
            <ac:spMk id="11" creationId="{90C2FDA5-6A68-0620-B8C5-69F92881D1FA}"/>
          </ac:spMkLst>
        </pc:spChg>
        <pc:spChg chg="add del mod">
          <ac:chgData name="Formation Departement37" userId="7c940f6e-f184-4736-80fd-a251a6d6232a" providerId="ADAL" clId="{A9DFDCA5-E1E7-46A1-84B7-05358419D0C6}" dt="2025-11-07T16:36:09.560" v="1089" actId="478"/>
          <ac:spMkLst>
            <pc:docMk/>
            <pc:sldMk cId="3106917021" sldId="285"/>
            <ac:spMk id="13" creationId="{FF3C4DB4-4407-28E8-C0CB-BBBE275F34AC}"/>
          </ac:spMkLst>
        </pc:spChg>
        <pc:grpChg chg="add del mod">
          <ac:chgData name="Formation Departement37" userId="7c940f6e-f184-4736-80fd-a251a6d6232a" providerId="ADAL" clId="{A9DFDCA5-E1E7-46A1-84B7-05358419D0C6}" dt="2025-11-07T16:33:54.725" v="1056" actId="478"/>
          <ac:grpSpMkLst>
            <pc:docMk/>
            <pc:sldMk cId="3106917021" sldId="285"/>
            <ac:grpSpMk id="4" creationId="{DE07E4C2-F897-E2CB-FE8F-5DBC40E92C8E}"/>
          </ac:grpSpMkLst>
        </pc:grpChg>
        <pc:picChg chg="mod">
          <ac:chgData name="Formation Departement37" userId="7c940f6e-f184-4736-80fd-a251a6d6232a" providerId="ADAL" clId="{A9DFDCA5-E1E7-46A1-84B7-05358419D0C6}" dt="2025-11-06T12:20:15.207" v="735"/>
          <ac:picMkLst>
            <pc:docMk/>
            <pc:sldMk cId="3106917021" sldId="285"/>
            <ac:picMk id="6" creationId="{46D16029-D82C-BAF3-6F50-D1C47DE11846}"/>
          </ac:picMkLst>
        </pc:picChg>
        <pc:picChg chg="del">
          <ac:chgData name="Formation Departement37" userId="7c940f6e-f184-4736-80fd-a251a6d6232a" providerId="ADAL" clId="{A9DFDCA5-E1E7-46A1-84B7-05358419D0C6}" dt="2025-11-06T12:20:13.911" v="734" actId="478"/>
          <ac:picMkLst>
            <pc:docMk/>
            <pc:sldMk cId="3106917021" sldId="285"/>
            <ac:picMk id="8" creationId="{03FE88A5-A9EF-721D-34B8-B1D256E63699}"/>
          </ac:picMkLst>
        </pc:picChg>
        <pc:picChg chg="add mod">
          <ac:chgData name="Formation Departement37" userId="7c940f6e-f184-4736-80fd-a251a6d6232a" providerId="ADAL" clId="{A9DFDCA5-E1E7-46A1-84B7-05358419D0C6}" dt="2025-11-07T16:33:56.516" v="1057"/>
          <ac:picMkLst>
            <pc:docMk/>
            <pc:sldMk cId="3106917021" sldId="285"/>
            <ac:picMk id="8" creationId="{71695E07-D1C2-C8D9-10C0-96957A27A230}"/>
          </ac:picMkLst>
        </pc:picChg>
      </pc:sldChg>
      <pc:sldChg chg="addSp delSp modSp mod delAnim modAnim">
        <pc:chgData name="Formation Departement37" userId="7c940f6e-f184-4736-80fd-a251a6d6232a" providerId="ADAL" clId="{A9DFDCA5-E1E7-46A1-84B7-05358419D0C6}" dt="2025-11-07T16:52:13.519" v="1208"/>
        <pc:sldMkLst>
          <pc:docMk/>
          <pc:sldMk cId="1238692932" sldId="287"/>
        </pc:sldMkLst>
        <pc:spChg chg="mod">
          <ac:chgData name="Formation Departement37" userId="7c940f6e-f184-4736-80fd-a251a6d6232a" providerId="ADAL" clId="{A9DFDCA5-E1E7-46A1-84B7-05358419D0C6}" dt="2025-11-06T12:28:10.658" v="905" actId="13926"/>
          <ac:spMkLst>
            <pc:docMk/>
            <pc:sldMk cId="1238692932" sldId="287"/>
            <ac:spMk id="2" creationId="{472A3818-FF94-F229-5286-FC262BE49601}"/>
          </ac:spMkLst>
        </pc:spChg>
        <pc:spChg chg="mod">
          <ac:chgData name="Formation Departement37" userId="7c940f6e-f184-4736-80fd-a251a6d6232a" providerId="ADAL" clId="{A9DFDCA5-E1E7-46A1-84B7-05358419D0C6}" dt="2025-11-06T12:25:36.931" v="834" actId="1076"/>
          <ac:spMkLst>
            <pc:docMk/>
            <pc:sldMk cId="1238692932" sldId="287"/>
            <ac:spMk id="3" creationId="{4906ECF2-A9F4-4038-5048-0647E3FFA168}"/>
          </ac:spMkLst>
        </pc:spChg>
        <pc:spChg chg="mod">
          <ac:chgData name="Formation Departement37" userId="7c940f6e-f184-4736-80fd-a251a6d6232a" providerId="ADAL" clId="{A9DFDCA5-E1E7-46A1-84B7-05358419D0C6}" dt="2025-11-06T12:20:20.832" v="737"/>
          <ac:spMkLst>
            <pc:docMk/>
            <pc:sldMk cId="1238692932" sldId="287"/>
            <ac:spMk id="7" creationId="{423FFD81-410E-6315-78F9-CD290AFBA434}"/>
          </ac:spMkLst>
        </pc:spChg>
        <pc:spChg chg="add del mod">
          <ac:chgData name="Formation Departement37" userId="7c940f6e-f184-4736-80fd-a251a6d6232a" providerId="ADAL" clId="{A9DFDCA5-E1E7-46A1-84B7-05358419D0C6}" dt="2025-11-07T16:36:12.491" v="1090" actId="478"/>
          <ac:spMkLst>
            <pc:docMk/>
            <pc:sldMk cId="1238692932" sldId="287"/>
            <ac:spMk id="9" creationId="{2FB04805-78BD-7FD4-8E2A-41AA6DC19562}"/>
          </ac:spMkLst>
        </pc:spChg>
        <pc:spChg chg="add mod">
          <ac:chgData name="Formation Departement37" userId="7c940f6e-f184-4736-80fd-a251a6d6232a" providerId="ADAL" clId="{A9DFDCA5-E1E7-46A1-84B7-05358419D0C6}" dt="2025-11-06T12:31:20.704" v="922" actId="20577"/>
          <ac:spMkLst>
            <pc:docMk/>
            <pc:sldMk cId="1238692932" sldId="287"/>
            <ac:spMk id="10" creationId="{6FFA1345-DC51-E1B4-0120-BA73F72E6485}"/>
          </ac:spMkLst>
        </pc:spChg>
        <pc:spChg chg="add mod">
          <ac:chgData name="Formation Departement37" userId="7c940f6e-f184-4736-80fd-a251a6d6232a" providerId="ADAL" clId="{A9DFDCA5-E1E7-46A1-84B7-05358419D0C6}" dt="2025-11-06T12:27:38.200" v="890"/>
          <ac:spMkLst>
            <pc:docMk/>
            <pc:sldMk cId="1238692932" sldId="287"/>
            <ac:spMk id="11" creationId="{05104DA9-CBD1-F1A1-44C3-D0F93F1D7DB0}"/>
          </ac:spMkLst>
        </pc:spChg>
        <pc:spChg chg="add del mod">
          <ac:chgData name="Formation Departement37" userId="7c940f6e-f184-4736-80fd-a251a6d6232a" providerId="ADAL" clId="{A9DFDCA5-E1E7-46A1-84B7-05358419D0C6}" dt="2025-11-07T16:36:13.453" v="1091" actId="478"/>
          <ac:spMkLst>
            <pc:docMk/>
            <pc:sldMk cId="1238692932" sldId="287"/>
            <ac:spMk id="13" creationId="{7211C6B3-1AF1-F5BA-34E2-72B36BA373FA}"/>
          </ac:spMkLst>
        </pc:spChg>
        <pc:grpChg chg="add del mod">
          <ac:chgData name="Formation Departement37" userId="7c940f6e-f184-4736-80fd-a251a6d6232a" providerId="ADAL" clId="{A9DFDCA5-E1E7-46A1-84B7-05358419D0C6}" dt="2025-11-07T16:34:02.260" v="1058" actId="478"/>
          <ac:grpSpMkLst>
            <pc:docMk/>
            <pc:sldMk cId="1238692932" sldId="287"/>
            <ac:grpSpMk id="4" creationId="{E6E26805-1F35-AEDB-88B4-C3B8F98ADE0F}"/>
          </ac:grpSpMkLst>
        </pc:grpChg>
        <pc:picChg chg="mod">
          <ac:chgData name="Formation Departement37" userId="7c940f6e-f184-4736-80fd-a251a6d6232a" providerId="ADAL" clId="{A9DFDCA5-E1E7-46A1-84B7-05358419D0C6}" dt="2025-11-06T12:20:20.832" v="737"/>
          <ac:picMkLst>
            <pc:docMk/>
            <pc:sldMk cId="1238692932" sldId="287"/>
            <ac:picMk id="6" creationId="{4852286F-F257-CD46-3548-DD7029F62D97}"/>
          </ac:picMkLst>
        </pc:picChg>
        <pc:picChg chg="del">
          <ac:chgData name="Formation Departement37" userId="7c940f6e-f184-4736-80fd-a251a6d6232a" providerId="ADAL" clId="{A9DFDCA5-E1E7-46A1-84B7-05358419D0C6}" dt="2025-11-06T12:20:19.148" v="736" actId="478"/>
          <ac:picMkLst>
            <pc:docMk/>
            <pc:sldMk cId="1238692932" sldId="287"/>
            <ac:picMk id="8" creationId="{03FE88A5-A9EF-721D-34B8-B1D256E63699}"/>
          </ac:picMkLst>
        </pc:picChg>
        <pc:picChg chg="add mod">
          <ac:chgData name="Formation Departement37" userId="7c940f6e-f184-4736-80fd-a251a6d6232a" providerId="ADAL" clId="{A9DFDCA5-E1E7-46A1-84B7-05358419D0C6}" dt="2025-11-07T16:34:03.464" v="1059"/>
          <ac:picMkLst>
            <pc:docMk/>
            <pc:sldMk cId="1238692932" sldId="287"/>
            <ac:picMk id="8" creationId="{D5B5AB9F-0AD2-7E30-81FA-90693978B726}"/>
          </ac:picMkLst>
        </pc:picChg>
      </pc:sldChg>
      <pc:sldChg chg="addSp delSp modSp mod modAnim">
        <pc:chgData name="Formation Departement37" userId="7c940f6e-f184-4736-80fd-a251a6d6232a" providerId="ADAL" clId="{A9DFDCA5-E1E7-46A1-84B7-05358419D0C6}" dt="2025-11-07T16:51:11.343" v="1207"/>
        <pc:sldMkLst>
          <pc:docMk/>
          <pc:sldMk cId="4250885935" sldId="288"/>
        </pc:sldMkLst>
        <pc:spChg chg="mod">
          <ac:chgData name="Formation Departement37" userId="7c940f6e-f184-4736-80fd-a251a6d6232a" providerId="ADAL" clId="{A9DFDCA5-E1E7-46A1-84B7-05358419D0C6}" dt="2025-11-06T12:20:26.725" v="739"/>
          <ac:spMkLst>
            <pc:docMk/>
            <pc:sldMk cId="4250885935" sldId="288"/>
            <ac:spMk id="6" creationId="{0C89CACC-73A9-575F-3654-7F930ABD2B46}"/>
          </ac:spMkLst>
        </pc:spChg>
        <pc:grpChg chg="add del mod">
          <ac:chgData name="Formation Departement37" userId="7c940f6e-f184-4736-80fd-a251a6d6232a" providerId="ADAL" clId="{A9DFDCA5-E1E7-46A1-84B7-05358419D0C6}" dt="2025-11-07T16:34:12.164" v="1060" actId="478"/>
          <ac:grpSpMkLst>
            <pc:docMk/>
            <pc:sldMk cId="4250885935" sldId="288"/>
            <ac:grpSpMk id="3" creationId="{0AA90D3F-18E8-1248-F1B1-A7926C2D001C}"/>
          </ac:grpSpMkLst>
        </pc:grpChg>
        <pc:picChg chg="mod">
          <ac:chgData name="Formation Departement37" userId="7c940f6e-f184-4736-80fd-a251a6d6232a" providerId="ADAL" clId="{A9DFDCA5-E1E7-46A1-84B7-05358419D0C6}" dt="2025-11-06T12:20:26.725" v="739"/>
          <ac:picMkLst>
            <pc:docMk/>
            <pc:sldMk cId="4250885935" sldId="288"/>
            <ac:picMk id="4" creationId="{0248B2BA-163E-110E-1F85-FFED26FB0973}"/>
          </ac:picMkLst>
        </pc:picChg>
        <pc:picChg chg="add mod">
          <ac:chgData name="Formation Departement37" userId="7c940f6e-f184-4736-80fd-a251a6d6232a" providerId="ADAL" clId="{A9DFDCA5-E1E7-46A1-84B7-05358419D0C6}" dt="2025-11-07T16:34:13.425" v="1061"/>
          <ac:picMkLst>
            <pc:docMk/>
            <pc:sldMk cId="4250885935" sldId="288"/>
            <ac:picMk id="7" creationId="{CDBEC90A-53AB-7CE6-9282-5E0D67A5158A}"/>
          </ac:picMkLst>
        </pc:picChg>
        <pc:picChg chg="del">
          <ac:chgData name="Formation Departement37" userId="7c940f6e-f184-4736-80fd-a251a6d6232a" providerId="ADAL" clId="{A9DFDCA5-E1E7-46A1-84B7-05358419D0C6}" dt="2025-11-06T12:20:25.506" v="738" actId="478"/>
          <ac:picMkLst>
            <pc:docMk/>
            <pc:sldMk cId="4250885935" sldId="288"/>
            <ac:picMk id="8" creationId="{03FE88A5-A9EF-721D-34B8-B1D256E63699}"/>
          </ac:picMkLst>
        </pc:picChg>
      </pc:sldChg>
      <pc:sldChg chg="addSp delSp modSp mod">
        <pc:chgData name="Formation Departement37" userId="7c940f6e-f184-4736-80fd-a251a6d6232a" providerId="ADAL" clId="{A9DFDCA5-E1E7-46A1-84B7-05358419D0C6}" dt="2025-11-07T16:34:20.009" v="1063"/>
        <pc:sldMkLst>
          <pc:docMk/>
          <pc:sldMk cId="2240988482" sldId="289"/>
        </pc:sldMkLst>
        <pc:spChg chg="mod">
          <ac:chgData name="Formation Departement37" userId="7c940f6e-f184-4736-80fd-a251a6d6232a" providerId="ADAL" clId="{A9DFDCA5-E1E7-46A1-84B7-05358419D0C6}" dt="2025-11-06T12:20:31.697" v="741"/>
          <ac:spMkLst>
            <pc:docMk/>
            <pc:sldMk cId="2240988482" sldId="289"/>
            <ac:spMk id="4" creationId="{38BB3E83-AD37-8EE6-6D29-FA5F349EAF89}"/>
          </ac:spMkLst>
        </pc:spChg>
        <pc:grpChg chg="add del mod">
          <ac:chgData name="Formation Departement37" userId="7c940f6e-f184-4736-80fd-a251a6d6232a" providerId="ADAL" clId="{A9DFDCA5-E1E7-46A1-84B7-05358419D0C6}" dt="2025-11-07T16:34:18.613" v="1062" actId="478"/>
          <ac:grpSpMkLst>
            <pc:docMk/>
            <pc:sldMk cId="2240988482" sldId="289"/>
            <ac:grpSpMk id="2" creationId="{10E7DA65-A1C8-0DBB-2A4E-7B89504B730C}"/>
          </ac:grpSpMkLst>
        </pc:grpChg>
        <pc:picChg chg="mod">
          <ac:chgData name="Formation Departement37" userId="7c940f6e-f184-4736-80fd-a251a6d6232a" providerId="ADAL" clId="{A9DFDCA5-E1E7-46A1-84B7-05358419D0C6}" dt="2025-11-06T12:20:31.697" v="741"/>
          <ac:picMkLst>
            <pc:docMk/>
            <pc:sldMk cId="2240988482" sldId="289"/>
            <ac:picMk id="3" creationId="{C444697B-13D0-864B-07AF-92D258E96795}"/>
          </ac:picMkLst>
        </pc:picChg>
        <pc:picChg chg="add mod">
          <ac:chgData name="Formation Departement37" userId="7c940f6e-f184-4736-80fd-a251a6d6232a" providerId="ADAL" clId="{A9DFDCA5-E1E7-46A1-84B7-05358419D0C6}" dt="2025-11-07T16:34:20.009" v="1063"/>
          <ac:picMkLst>
            <pc:docMk/>
            <pc:sldMk cId="2240988482" sldId="289"/>
            <ac:picMk id="5" creationId="{051FB4B6-C58F-427C-5871-6118ACC036F2}"/>
          </ac:picMkLst>
        </pc:picChg>
        <pc:picChg chg="del">
          <ac:chgData name="Formation Departement37" userId="7c940f6e-f184-4736-80fd-a251a6d6232a" providerId="ADAL" clId="{A9DFDCA5-E1E7-46A1-84B7-05358419D0C6}" dt="2025-11-06T12:20:30.782" v="740" actId="478"/>
          <ac:picMkLst>
            <pc:docMk/>
            <pc:sldMk cId="2240988482" sldId="289"/>
            <ac:picMk id="5" creationId="{8304330F-7D0E-5187-33F9-D30D086B155B}"/>
          </ac:picMkLst>
        </pc:picChg>
      </pc:sldChg>
      <pc:sldChg chg="addSp modSp ord modAnim">
        <pc:chgData name="Formation Departement37" userId="7c940f6e-f184-4736-80fd-a251a6d6232a" providerId="ADAL" clId="{A9DFDCA5-E1E7-46A1-84B7-05358419D0C6}" dt="2025-11-07T16:54:58.347" v="1256"/>
        <pc:sldMkLst>
          <pc:docMk/>
          <pc:sldMk cId="1638727078" sldId="290"/>
        </pc:sldMkLst>
        <pc:spChg chg="add mod">
          <ac:chgData name="Formation Departement37" userId="7c940f6e-f184-4736-80fd-a251a6d6232a" providerId="ADAL" clId="{A9DFDCA5-E1E7-46A1-84B7-05358419D0C6}" dt="2025-11-07T16:54:58.347" v="1256"/>
          <ac:spMkLst>
            <pc:docMk/>
            <pc:sldMk cId="1638727078" sldId="290"/>
            <ac:spMk id="9" creationId="{A771DB2E-CF41-C596-CE82-815AA3D8EA0A}"/>
          </ac:spMkLst>
        </pc:spChg>
      </pc:sldChg>
    </pc:docChg>
  </pc:docChgLst>
  <pc:docChgLst>
    <pc:chgData name="Formation Departement37" userId="7c940f6e-f184-4736-80fd-a251a6d6232a" providerId="ADAL" clId="{283BB629-6427-4CE2-89FA-72740D1AC3F6}"/>
    <pc:docChg chg="modSld">
      <pc:chgData name="Formation Departement37" userId="7c940f6e-f184-4736-80fd-a251a6d6232a" providerId="ADAL" clId="{283BB629-6427-4CE2-89FA-72740D1AC3F6}" dt="2025-11-08T17:15:08.441" v="39" actId="20577"/>
      <pc:docMkLst>
        <pc:docMk/>
      </pc:docMkLst>
      <pc:sldChg chg="modSp">
        <pc:chgData name="Formation Departement37" userId="7c940f6e-f184-4736-80fd-a251a6d6232a" providerId="ADAL" clId="{283BB629-6427-4CE2-89FA-72740D1AC3F6}" dt="2025-11-08T17:15:08.441" v="39" actId="20577"/>
        <pc:sldMkLst>
          <pc:docMk/>
          <pc:sldMk cId="3224525313" sldId="274"/>
        </pc:sldMkLst>
        <pc:spChg chg="mod">
          <ac:chgData name="Formation Departement37" userId="7c940f6e-f184-4736-80fd-a251a6d6232a" providerId="ADAL" clId="{283BB629-6427-4CE2-89FA-72740D1AC3F6}" dt="2025-11-08T17:15:08.441" v="39" actId="20577"/>
          <ac:spMkLst>
            <pc:docMk/>
            <pc:sldMk cId="3224525313" sldId="274"/>
            <ac:spMk id="7" creationId="{22C7E52C-1D9C-F907-AB33-836C23654C0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DBF79E-2CD8-CB81-44F0-1FE63EBEC2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697779-4A08-BBCE-A9B2-ECA112A63E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39967-E114-6548-AB32-7C9E8E6222D2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6FB1DF-8B69-F20B-CFD5-CE42663A8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F133D4-8692-F265-8EC5-8624DB6E9C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B904-00AC-D240-879B-3201426E6E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63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901E8-B4D2-2B4A-8404-E54BC68F97FF}" type="datetimeFigureOut">
              <a:rPr lang="fr-FR" smtClean="0"/>
              <a:t>08/11/2025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2CDB3-0CE7-3B40-B394-5BB2557A1E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08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2CDB3-0CE7-3B40-B394-5BB2557A1E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9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6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78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3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CDB3-0CE7-3B40-B394-5BB2557A1E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6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9">
            <a:extLst>
              <a:ext uri="{FF2B5EF4-FFF2-40B4-BE49-F238E27FC236}">
                <a16:creationId xmlns:a16="http://schemas.microsoft.com/office/drawing/2014/main" id="{7F4B2216-5446-0A70-A5FA-FCD57282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19F2B6-EED7-0926-6175-52D44E434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9638" y="3738563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292D78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6A20D2F-FE81-F4FB-DD49-890F147620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9638" y="4813300"/>
            <a:ext cx="5392737" cy="8334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1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 lvl="0"/>
            <a:r>
              <a:rPr lang="fr-FR" dirty="0"/>
              <a:t>Prénom – Nom                                                                            Fonction</a:t>
            </a:r>
          </a:p>
        </p:txBody>
      </p:sp>
    </p:spTree>
    <p:extLst>
      <p:ext uri="{BB962C8B-B14F-4D97-AF65-F5344CB8AC3E}">
        <p14:creationId xmlns:p14="http://schemas.microsoft.com/office/powerpoint/2010/main" val="139152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0">
            <a:extLst>
              <a:ext uri="{FF2B5EF4-FFF2-40B4-BE49-F238E27FC236}">
                <a16:creationId xmlns:a16="http://schemas.microsoft.com/office/drawing/2014/main" id="{826B9050-B33B-AFCD-2FB4-EA39825CE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842472" cy="681477"/>
          </a:xfrm>
        </p:spPr>
        <p:txBody>
          <a:bodyPr/>
          <a:lstStyle>
            <a:lvl1pPr>
              <a:defRPr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BC21971D-0F9F-297B-5F77-02FD51CE6C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C256326-1A9F-E408-EA1B-13A86B1C4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9868508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E91CE7-2BCA-6654-D8F7-49B80A2E6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71131" y="2359721"/>
            <a:ext cx="3751730" cy="29735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ECE14-BB76-CE02-CFAD-02D6AB827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A1DCB58-BD44-B4E4-B264-237857B99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2FEEA92-F9C6-C87E-DC16-5B9CF640F6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30834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Mé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A8454-32BC-2342-27D2-AD56ECE8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4" y="2062809"/>
            <a:ext cx="5256167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5" name="Titre 10">
            <a:extLst>
              <a:ext uri="{FF2B5EF4-FFF2-40B4-BE49-F238E27FC236}">
                <a16:creationId xmlns:a16="http://schemas.microsoft.com/office/drawing/2014/main" id="{17BD64BB-0DF3-0F4B-040E-30580B283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CE248921-776B-9C0D-8695-19462F5AE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'élément multimédia 7">
            <a:extLst>
              <a:ext uri="{FF2B5EF4-FFF2-40B4-BE49-F238E27FC236}">
                <a16:creationId xmlns:a16="http://schemas.microsoft.com/office/drawing/2014/main" id="{1A812CFB-9710-84FD-CFB2-BAC522F02F0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>
          <a:xfrm>
            <a:off x="6573375" y="2550042"/>
            <a:ext cx="3751730" cy="2973559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08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 +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90A47034-A0BF-F9E1-743E-4433AB275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5" y="2062809"/>
            <a:ext cx="2983614" cy="394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fr-FR" dirty="0"/>
          </a:p>
        </p:txBody>
      </p:sp>
      <p:sp>
        <p:nvSpPr>
          <p:cNvPr id="4" name="Titre 10">
            <a:extLst>
              <a:ext uri="{FF2B5EF4-FFF2-40B4-BE49-F238E27FC236}">
                <a16:creationId xmlns:a16="http://schemas.microsoft.com/office/drawing/2014/main" id="{AB7D297B-3BE5-F1BC-2366-A754B8659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741" y="358262"/>
            <a:ext cx="9296184" cy="681477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DFBD6672-5517-84E5-75FA-6DB29AA62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1277938"/>
            <a:ext cx="6600825" cy="538162"/>
          </a:xfrm>
        </p:spPr>
        <p:txBody>
          <a:bodyPr>
            <a:noAutofit/>
          </a:bodyPr>
          <a:lstStyle>
            <a:lvl1pPr>
              <a:defRPr sz="2000" b="0" i="0"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  <a:lvl2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 sz="2000"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AC1D7308-1080-E035-E9D7-2A7F5CF4C8D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8941" y="2392172"/>
            <a:ext cx="6096000" cy="32893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2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DB6C6-3225-A677-D1A3-92A00BFC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34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2600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9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A743DB-7834-3E6A-CCDF-2AB4139C4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Espace réservé du titre 9">
            <a:extLst>
              <a:ext uri="{FF2B5EF4-FFF2-40B4-BE49-F238E27FC236}">
                <a16:creationId xmlns:a16="http://schemas.microsoft.com/office/drawing/2014/main" id="{A9A9B090-DF4E-B3BE-9E69-6B5035DC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28786"/>
            <a:ext cx="5791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2858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79DE83B-DCBA-6992-D284-A95F3B79C2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5087" y="1"/>
            <a:ext cx="12222177" cy="6857999"/>
          </a:xfrm>
          <a:prstGeom prst="rect">
            <a:avLst/>
          </a:prstGeom>
        </p:spPr>
      </p:pic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6F554B55-35BB-572A-BE3C-76C817B8D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41" y="358262"/>
            <a:ext cx="9296184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B313717-1633-77C8-7940-C66C80549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674" y="1316362"/>
            <a:ext cx="6680023" cy="478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de votre paragraphe</a:t>
            </a:r>
          </a:p>
        </p:txBody>
      </p:sp>
    </p:spTree>
    <p:extLst>
      <p:ext uri="{BB962C8B-B14F-4D97-AF65-F5344CB8AC3E}">
        <p14:creationId xmlns:p14="http://schemas.microsoft.com/office/powerpoint/2010/main" val="10693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A11E24"/>
          </a:solidFill>
          <a:latin typeface="Futura Condensed Medium" panose="020B0602020204020303" pitchFamily="34" charset="-79"/>
          <a:ea typeface="+mj-ea"/>
          <a:cs typeface="Futura Condensed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rgbClr val="292D78"/>
          </a:solidFill>
          <a:latin typeface="Futura Condensed Medium" panose="020B0602020204020303" pitchFamily="34" charset="-79"/>
          <a:ea typeface="+mn-ea"/>
          <a:cs typeface="Futura Condensed Medium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6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fvelo.f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hyperlink" Target="https://indre-et-loire.ffvelo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ndre-et-loire.ffvelo.fr/securite-2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6BAE5-2880-96AC-0ED0-19C36BC1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745" y="3209753"/>
            <a:ext cx="5791200" cy="1325563"/>
          </a:xfrm>
        </p:spPr>
        <p:txBody>
          <a:bodyPr/>
          <a:lstStyle/>
          <a:p>
            <a:r>
              <a:rPr lang="fr-FR" dirty="0"/>
              <a:t>La Santé-sécurité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D476F0-6A02-AAA5-6652-3AE0A4C01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782" y="5648569"/>
            <a:ext cx="3999463" cy="833437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Maurice NOGRAY</a:t>
            </a:r>
          </a:p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Délégué à la sécurité du CoDep 37</a:t>
            </a: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5E8A610-0698-3F39-DE8E-B18B18D54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D0B4-98F0-11EA-0FE1-392BDA13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129E710-81BE-CAE7-9E2B-7824118F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0" y="190185"/>
            <a:ext cx="6748545" cy="681477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/>
              <a:t>Informations complémentaires :</a:t>
            </a:r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8304330F-7D0E-5187-33F9-D30D086B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382" y="227104"/>
            <a:ext cx="2692866" cy="1135228"/>
          </a:xfrm>
          <a:prstGeom prst="rect">
            <a:avLst/>
          </a:prstGeom>
        </p:spPr>
      </p:pic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3D47338-517E-11BF-0C21-4BDCCEC58241}"/>
              </a:ext>
            </a:extLst>
          </p:cNvPr>
          <p:cNvSpPr txBox="1">
            <a:spLocks/>
          </p:cNvSpPr>
          <p:nvPr/>
        </p:nvSpPr>
        <p:spPr>
          <a:xfrm>
            <a:off x="-3446" y="5491823"/>
            <a:ext cx="3591367" cy="833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292D78"/>
                </a:solidFill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Futura Condensed Medium" panose="020B0602020204020303" pitchFamily="34" charset="-79"/>
              </a:rPr>
              <a:t>Maurice NOGRAY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Futura Condensed Medium" panose="020B0602020204020303" pitchFamily="34" charset="-79"/>
              </a:rPr>
              <a:t>Délégué à la formation du CoDep 37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4103491-225A-8937-9344-F02B5EF5CDFA}"/>
              </a:ext>
            </a:extLst>
          </p:cNvPr>
          <p:cNvSpPr txBox="1">
            <a:spLocks/>
          </p:cNvSpPr>
          <p:nvPr/>
        </p:nvSpPr>
        <p:spPr>
          <a:xfrm>
            <a:off x="5485099" y="1411720"/>
            <a:ext cx="3445386" cy="884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A11E24"/>
                </a:solidFill>
                <a:latin typeface="Futura Condensed Medium" panose="020B0602020204020303" pitchFamily="34" charset="-79"/>
                <a:ea typeface="+mj-ea"/>
                <a:cs typeface="Futura Condensed Medium" panose="020B0602020204020303" pitchFamily="34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A11E24"/>
                </a:solidFill>
                <a:effectLst/>
                <a:uLnTx/>
                <a:uFillTx/>
                <a:ea typeface="+mj-ea"/>
                <a:cs typeface="Futura Condensed Medium" panose="020B0602020204020303" pitchFamily="34" charset="-79"/>
                <a:hlinkClick r:id="rId3"/>
              </a:rPr>
              <a:t>https://ffvelo.fr</a:t>
            </a:r>
            <a:endParaRPr kumimoji="0" lang="fr-FR" sz="3600" b="0" i="1" u="none" strike="noStrike" kern="1200" cap="none" spc="0" normalizeH="0" baseline="0" noProof="0" dirty="0">
              <a:ln>
                <a:noFill/>
              </a:ln>
              <a:solidFill>
                <a:srgbClr val="A11E24"/>
              </a:solidFill>
              <a:effectLst/>
              <a:uLnTx/>
              <a:uFillTx/>
              <a:ea typeface="+mj-ea"/>
              <a:cs typeface="Futura Condensed Medium" panose="020B0602020204020303" pitchFamily="34" charset="-79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097A6D03-4988-F104-C682-32D6E5A3B36A}"/>
              </a:ext>
            </a:extLst>
          </p:cNvPr>
          <p:cNvSpPr txBox="1">
            <a:spLocks/>
          </p:cNvSpPr>
          <p:nvPr/>
        </p:nvSpPr>
        <p:spPr>
          <a:xfrm>
            <a:off x="5341750" y="4277851"/>
            <a:ext cx="6144856" cy="97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A11E24"/>
                </a:solidFill>
                <a:latin typeface="Futura Condensed Medium" panose="020B0602020204020303" pitchFamily="34" charset="-79"/>
                <a:ea typeface="+mj-ea"/>
                <a:cs typeface="Futura Condensed Medium" panose="020B0602020204020303" pitchFamily="34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1" u="none" strike="noStrike" kern="1200" cap="none" spc="0" normalizeH="0" baseline="0" noProof="0" dirty="0">
                <a:ln>
                  <a:noFill/>
                </a:ln>
                <a:solidFill>
                  <a:srgbClr val="A11E24"/>
                </a:solidFill>
                <a:effectLst/>
                <a:uLnTx/>
                <a:uFillTx/>
                <a:ea typeface="+mj-ea"/>
                <a:cs typeface="Futura Condensed Medium" panose="020B0602020204020303" pitchFamily="34" charset="-79"/>
                <a:hlinkClick r:id="rId4"/>
              </a:rPr>
              <a:t>https://indre-et-loire.ffvelo.fr</a:t>
            </a:r>
            <a:endParaRPr kumimoji="0" lang="fr-FR" sz="3600" b="0" i="1" u="none" strike="noStrike" kern="1200" cap="none" spc="0" normalizeH="0" baseline="0" noProof="0" dirty="0">
              <a:ln>
                <a:noFill/>
              </a:ln>
              <a:solidFill>
                <a:srgbClr val="A11E24"/>
              </a:solidFill>
              <a:effectLst/>
              <a:uLnTx/>
              <a:uFillTx/>
              <a:ea typeface="+mj-ea"/>
              <a:cs typeface="Futura Condensed Medium" panose="020B0602020204020303" pitchFamily="34" charset="-79"/>
            </a:endParaRPr>
          </a:p>
        </p:txBody>
      </p:sp>
      <p:pic>
        <p:nvPicPr>
          <p:cNvPr id="7" name="Image 6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BABD80A-094B-167B-808B-3733BF0E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37" y="4248838"/>
            <a:ext cx="2692866" cy="1135228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12926C7-42E4-958A-FEDD-79118269DFC2}"/>
              </a:ext>
            </a:extLst>
          </p:cNvPr>
          <p:cNvSpPr/>
          <p:nvPr/>
        </p:nvSpPr>
        <p:spPr>
          <a:xfrm>
            <a:off x="4638045" y="4693519"/>
            <a:ext cx="792479" cy="2403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texte, logo, Police, Graphique&#10;&#10;Le contenu généré par l’IA peut être incorrect.">
            <a:extLst>
              <a:ext uri="{FF2B5EF4-FFF2-40B4-BE49-F238E27FC236}">
                <a16:creationId xmlns:a16="http://schemas.microsoft.com/office/drawing/2014/main" id="{DA5A6052-F0AD-04CF-B875-D1CAD991A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993" y="1141543"/>
            <a:ext cx="1470660" cy="142494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D2BB5E6-6A80-FA37-0C4B-05D713508F8D}"/>
              </a:ext>
            </a:extLst>
          </p:cNvPr>
          <p:cNvSpPr/>
          <p:nvPr/>
        </p:nvSpPr>
        <p:spPr>
          <a:xfrm>
            <a:off x="4944653" y="1767751"/>
            <a:ext cx="792479" cy="24035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9CCDADC-9597-7F4E-A714-E4E977B2EC4A}"/>
              </a:ext>
            </a:extLst>
          </p:cNvPr>
          <p:cNvSpPr txBox="1"/>
          <p:nvPr/>
        </p:nvSpPr>
        <p:spPr>
          <a:xfrm>
            <a:off x="5943" y="4613643"/>
            <a:ext cx="13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CoDep37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78E8038-4121-B907-28F3-0375263EB782}"/>
              </a:ext>
            </a:extLst>
          </p:cNvPr>
          <p:cNvCxnSpPr/>
          <p:nvPr/>
        </p:nvCxnSpPr>
        <p:spPr>
          <a:xfrm>
            <a:off x="1280160" y="4835261"/>
            <a:ext cx="490861" cy="0"/>
          </a:xfrm>
          <a:prstGeom prst="straightConnector1">
            <a:avLst/>
          </a:prstGeom>
          <a:ln>
            <a:solidFill>
              <a:srgbClr val="292D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4BBB9E4-14BB-4EAF-E0BD-E01977C36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991" y="2713080"/>
            <a:ext cx="2795290" cy="117791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0D119BC-83C9-CF4C-992D-5A537358506C}"/>
              </a:ext>
            </a:extLst>
          </p:cNvPr>
          <p:cNvSpPr txBox="1"/>
          <p:nvPr/>
        </p:nvSpPr>
        <p:spPr>
          <a:xfrm>
            <a:off x="375564" y="3091420"/>
            <a:ext cx="162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CVdL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2DA8DB4-B67C-526B-8749-459E7D0F238D}"/>
              </a:ext>
            </a:extLst>
          </p:cNvPr>
          <p:cNvCxnSpPr/>
          <p:nvPr/>
        </p:nvCxnSpPr>
        <p:spPr>
          <a:xfrm>
            <a:off x="1874130" y="3313038"/>
            <a:ext cx="490861" cy="0"/>
          </a:xfrm>
          <a:prstGeom prst="straightConnector1">
            <a:avLst/>
          </a:prstGeom>
          <a:ln>
            <a:solidFill>
              <a:srgbClr val="292D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32AC4176-4837-21A3-BC3E-FB7393A96024}"/>
              </a:ext>
            </a:extLst>
          </p:cNvPr>
          <p:cNvSpPr/>
          <p:nvPr/>
        </p:nvSpPr>
        <p:spPr>
          <a:xfrm>
            <a:off x="5160281" y="3192858"/>
            <a:ext cx="792479" cy="2403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re 3">
            <a:extLst>
              <a:ext uri="{FF2B5EF4-FFF2-40B4-BE49-F238E27FC236}">
                <a16:creationId xmlns:a16="http://schemas.microsoft.com/office/drawing/2014/main" id="{A76FE830-DA26-40A7-A9AC-78B1357B248D}"/>
              </a:ext>
            </a:extLst>
          </p:cNvPr>
          <p:cNvSpPr txBox="1">
            <a:spLocks/>
          </p:cNvSpPr>
          <p:nvPr/>
        </p:nvSpPr>
        <p:spPr>
          <a:xfrm>
            <a:off x="5873684" y="2808625"/>
            <a:ext cx="5080987" cy="978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A11E24"/>
                </a:solidFill>
                <a:latin typeface="Futura Condensed Medium" panose="020B0602020204020303" pitchFamily="34" charset="-79"/>
                <a:ea typeface="+mj-ea"/>
                <a:cs typeface="Futura Condensed Medium" panose="020B0602020204020303" pitchFamily="34" charset="-79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srgbClr val="A11E24"/>
                </a:solidFill>
                <a:effectLst/>
                <a:uLnTx/>
                <a:uFillTx/>
                <a:ea typeface="+mj-ea"/>
                <a:cs typeface="Futura Condensed Medium" panose="020B0602020204020303" pitchFamily="34" charset="-79"/>
                <a:hlinkClick r:id="rId4"/>
              </a:rPr>
              <a:t>https://centrevaldeloire.ffvelo.fr</a:t>
            </a:r>
            <a:endParaRPr kumimoji="0" lang="fr-FR" sz="2800" b="0" i="1" u="none" strike="noStrike" kern="1200" cap="none" spc="0" normalizeH="0" baseline="0" noProof="0" dirty="0">
              <a:ln>
                <a:noFill/>
              </a:ln>
              <a:solidFill>
                <a:srgbClr val="A11E24"/>
              </a:solidFill>
              <a:effectLst/>
              <a:uLnTx/>
              <a:uFillTx/>
              <a:ea typeface="+mj-ea"/>
              <a:cs typeface="Futura Condensed Medium" panose="020B0602020204020303" pitchFamily="34" charset="-79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71DB2E-CF41-C596-CE82-815AA3D8EA0A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7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14982"/>
            <a:ext cx="11242766" cy="460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4. Recommandations</a:t>
            </a: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rgbClr val="292D78"/>
                </a:solidFill>
              </a:rPr>
              <a:t>	Equipé son vélo d’un feu rouge arrière</a:t>
            </a:r>
          </a:p>
          <a:p>
            <a:pPr marL="0" lvl="2">
              <a:lnSpc>
                <a:spcPct val="150000"/>
              </a:lnSpc>
            </a:pPr>
            <a:endParaRPr lang="fr-FR" dirty="0">
              <a:solidFill>
                <a:srgbClr val="292D78"/>
              </a:solidFill>
            </a:endParaRPr>
          </a:p>
          <a:p>
            <a:pPr marL="0" lvl="2">
              <a:lnSpc>
                <a:spcPct val="150000"/>
              </a:lnSpc>
            </a:pPr>
            <a:endParaRPr lang="fr-FR" dirty="0">
              <a:solidFill>
                <a:srgbClr val="292D78"/>
              </a:solidFill>
            </a:endParaRPr>
          </a:p>
          <a:p>
            <a:pPr lvl="2">
              <a:lnSpc>
                <a:spcPct val="150000"/>
              </a:lnSpc>
            </a:pPr>
            <a:endParaRPr lang="fr-FR" dirty="0">
              <a:solidFill>
                <a:srgbClr val="292D78"/>
              </a:solidFill>
            </a:endParaRPr>
          </a:p>
          <a:p>
            <a:pPr lvl="2">
              <a:lnSpc>
                <a:spcPct val="150000"/>
              </a:lnSpc>
            </a:pPr>
            <a:endParaRPr lang="fr-FR" dirty="0">
              <a:solidFill>
                <a:srgbClr val="292D78"/>
              </a:solidFill>
            </a:endParaRP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rgbClr val="292D78"/>
                </a:solidFill>
              </a:rPr>
              <a:t>	</a:t>
            </a:r>
          </a:p>
          <a:p>
            <a:pPr lvl="2">
              <a:lnSpc>
                <a:spcPct val="150000"/>
              </a:lnSpc>
            </a:pPr>
            <a:endParaRPr lang="fr-FR" sz="2000" b="1" i="1" dirty="0">
              <a:solidFill>
                <a:srgbClr val="FF0000"/>
              </a:solidFill>
            </a:endParaRPr>
          </a:p>
          <a:p>
            <a:pPr marL="2508250" lvl="2" algn="ctr">
              <a:lnSpc>
                <a:spcPct val="150000"/>
              </a:lnSpc>
            </a:pPr>
            <a:r>
              <a:rPr lang="fr-FR" sz="2000" b="1" i="1" dirty="0">
                <a:solidFill>
                  <a:srgbClr val="FF0000"/>
                </a:solidFill>
              </a:rPr>
              <a:t>Savez-vous quand sont obligatoires ces équipements ?</a:t>
            </a:r>
            <a:r>
              <a:rPr lang="fr-FR" dirty="0">
                <a:solidFill>
                  <a:srgbClr val="292D78"/>
                </a:solidFill>
              </a:rPr>
              <a:t>			</a:t>
            </a:r>
          </a:p>
          <a:p>
            <a:pPr marL="0" lvl="2" algn="ctr">
              <a:lnSpc>
                <a:spcPct val="150000"/>
              </a:lnSpc>
            </a:pPr>
            <a:r>
              <a:rPr lang="fr-FR" i="1" dirty="0">
                <a:solidFill>
                  <a:srgbClr val="FF0000"/>
                </a:solidFill>
              </a:rPr>
              <a:t>… hors agglomération, dès le coucher du soleil ou visibilité réduite</a:t>
            </a:r>
            <a:r>
              <a:rPr lang="fr-FR" dirty="0">
                <a:solidFill>
                  <a:srgbClr val="292D78"/>
                </a:solidFill>
              </a:rPr>
              <a:t> </a:t>
            </a:r>
          </a:p>
          <a:p>
            <a:pPr marL="0" lvl="2" algn="ctr">
              <a:lnSpc>
                <a:spcPct val="150000"/>
              </a:lnSpc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(article R431-1-1 du code de la route)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4DF32D-5D94-89CB-CC69-94F09ADF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359" y="2668366"/>
            <a:ext cx="1423641" cy="1627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4182AFA-B508-E905-E930-F57B4CB8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385" y="2772802"/>
            <a:ext cx="1555742" cy="162776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7071FB-2732-8763-7647-E7519201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2875"/>
            <a:ext cx="2512749" cy="142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roue, Véhicule terrestre, pneu, Roue de vélo&#10;&#10;Le contenu généré par l’IA peut être incorrect.">
            <a:extLst>
              <a:ext uri="{FF2B5EF4-FFF2-40B4-BE49-F238E27FC236}">
                <a16:creationId xmlns:a16="http://schemas.microsoft.com/office/drawing/2014/main" id="{D3A418BE-61F3-B9F1-35AD-FDFC77BB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4" y="2583931"/>
            <a:ext cx="1397593" cy="139759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1EE7831-6C41-B8D5-AEBE-780387C4D2C3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29372B-B27D-D4E3-1031-45E42DE5EE6E}"/>
              </a:ext>
            </a:extLst>
          </p:cNvPr>
          <p:cNvSpPr txBox="1"/>
          <p:nvPr/>
        </p:nvSpPr>
        <p:spPr>
          <a:xfrm>
            <a:off x="5918345" y="3282728"/>
            <a:ext cx="389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92D78"/>
                </a:solidFill>
              </a:rPr>
              <a:t>Port du gilet jaune (homologué EN 471)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A04A41-5A62-76C9-E79E-83D63B2D3B33}"/>
              </a:ext>
            </a:extLst>
          </p:cNvPr>
          <p:cNvSpPr txBox="1"/>
          <p:nvPr/>
        </p:nvSpPr>
        <p:spPr>
          <a:xfrm>
            <a:off x="839804" y="2972328"/>
            <a:ext cx="242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Catadioptres latéraux</a:t>
            </a: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308275E-B2AB-AB5D-BAC9-88A65657B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313508" y="2264756"/>
            <a:ext cx="11564983" cy="3561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92D78"/>
                </a:solidFill>
              </a:rPr>
              <a:t>Renforcer les formations aux premiers secours civiques,</a:t>
            </a:r>
            <a:r>
              <a:rPr lang="fr-FR" dirty="0">
                <a:solidFill>
                  <a:srgbClr val="292D78"/>
                </a:solidFill>
              </a:rPr>
              <a:t> pour tous les licenciés.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92D78"/>
                </a:solidFill>
              </a:rPr>
              <a:t>Encourager l’équipement conforme</a:t>
            </a:r>
            <a:r>
              <a:rPr lang="fr-FR" dirty="0">
                <a:solidFill>
                  <a:srgbClr val="292D78"/>
                </a:solidFill>
              </a:rPr>
              <a:t> : éclairage, gilet réfléchissant, casque.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92D78"/>
                </a:solidFill>
              </a:rPr>
              <a:t>Promouvoir les bonnes pratiques</a:t>
            </a:r>
            <a:r>
              <a:rPr lang="fr-FR" dirty="0">
                <a:solidFill>
                  <a:srgbClr val="292D78"/>
                </a:solidFill>
              </a:rPr>
              <a:t> : rouler en groupe, respect du code de la route, signalement des dangers.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292D78"/>
                </a:solidFill>
              </a:rPr>
              <a:t>Ne jamais laisser un cyclo rouler seul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>
              <a:solidFill>
                <a:srgbClr val="292D78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292D78"/>
                </a:solidFill>
              </a:rPr>
              <a:t>Toujours être vigilant sur son comportement </a:t>
            </a:r>
          </a:p>
          <a:p>
            <a:pPr algn="ctr">
              <a:lnSpc>
                <a:spcPct val="150000"/>
              </a:lnSpc>
            </a:pPr>
            <a:r>
              <a:rPr lang="fr-FR" sz="3600" dirty="0">
                <a:solidFill>
                  <a:srgbClr val="292D78"/>
                </a:solidFill>
              </a:rPr>
              <a:t>ET celui des autres cyclos</a:t>
            </a:r>
            <a:endParaRPr lang="fr-FR" dirty="0">
              <a:solidFill>
                <a:srgbClr val="292D78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629BDC-F0B1-C02D-084E-D94BE8BC8334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52078D-9869-9D95-A4CE-AEC227EA9057}"/>
              </a:ext>
            </a:extLst>
          </p:cNvPr>
          <p:cNvSpPr txBox="1"/>
          <p:nvPr/>
        </p:nvSpPr>
        <p:spPr>
          <a:xfrm>
            <a:off x="561571" y="1262245"/>
            <a:ext cx="2597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4. Recommandations</a:t>
            </a:r>
            <a:endParaRPr lang="fr-FR" dirty="0">
              <a:solidFill>
                <a:srgbClr val="292D78"/>
              </a:solidFill>
            </a:endParaRP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B3E2857E-5254-6502-FF6A-431ACD67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BEFAE-3175-BAA7-EC7C-7BBE5840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7143" y="5768178"/>
            <a:ext cx="436068" cy="31911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400" dirty="0"/>
              <a:t>.</a:t>
            </a:r>
            <a:endParaRPr lang="fr-FR" sz="3200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4906ECF2-A9F4-4038-5048-0647E3FFA168}"/>
              </a:ext>
            </a:extLst>
          </p:cNvPr>
          <p:cNvSpPr txBox="1">
            <a:spLocks/>
          </p:cNvSpPr>
          <p:nvPr/>
        </p:nvSpPr>
        <p:spPr>
          <a:xfrm>
            <a:off x="689965" y="2938409"/>
            <a:ext cx="9868508" cy="2584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On a tous un portable dans la poche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…alors activez le partage de position dans google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maps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ea typeface="+mn-ea"/>
              <a:cs typeface="Futura Medium" panose="020B0602020204020303" pitchFamily="34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ou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depuis votre compteur GPS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Activez le « live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track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 »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72A3818-FF94-F229-5286-FC262BE49601}"/>
              </a:ext>
            </a:extLst>
          </p:cNvPr>
          <p:cNvSpPr txBox="1">
            <a:spLocks/>
          </p:cNvSpPr>
          <p:nvPr/>
        </p:nvSpPr>
        <p:spPr>
          <a:xfrm>
            <a:off x="1428470" y="2095264"/>
            <a:ext cx="7576457" cy="59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Futura Medium" panose="020B0602020204020303" pitchFamily="34" charset="-79"/>
              </a:rPr>
              <a:t>Partager votre position avec un proche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8120A6-0F32-9AD3-A67E-B9582EEEC6E8}"/>
              </a:ext>
            </a:extLst>
          </p:cNvPr>
          <p:cNvSpPr txBox="1"/>
          <p:nvPr/>
        </p:nvSpPr>
        <p:spPr>
          <a:xfrm>
            <a:off x="561571" y="1262245"/>
            <a:ext cx="254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4. Recommandations</a:t>
            </a:r>
            <a:endParaRPr lang="fr-FR" dirty="0">
              <a:solidFill>
                <a:srgbClr val="292D78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C2FDA5-6A68-0620-B8C5-69F92881D1FA}"/>
              </a:ext>
            </a:extLst>
          </p:cNvPr>
          <p:cNvSpPr txBox="1"/>
          <p:nvPr/>
        </p:nvSpPr>
        <p:spPr>
          <a:xfrm>
            <a:off x="3240115" y="1262245"/>
            <a:ext cx="380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Et on peut encore faire mieux …</a:t>
            </a:r>
            <a:endParaRPr lang="fr-FR" dirty="0">
              <a:solidFill>
                <a:srgbClr val="292D78"/>
              </a:solidFill>
            </a:endParaRP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71695E07-D1C2-C8D9-10C0-96957A27A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BEFAE-3175-BAA7-EC7C-7BBE5840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7143" y="5768178"/>
            <a:ext cx="436068" cy="31911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400" dirty="0"/>
              <a:t>.</a:t>
            </a:r>
            <a:endParaRPr lang="fr-FR" sz="3200" dirty="0"/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4906ECF2-A9F4-4038-5048-0647E3FFA168}"/>
              </a:ext>
            </a:extLst>
          </p:cNvPr>
          <p:cNvSpPr txBox="1">
            <a:spLocks/>
          </p:cNvSpPr>
          <p:nvPr/>
        </p:nvSpPr>
        <p:spPr>
          <a:xfrm>
            <a:off x="390741" y="2746993"/>
            <a:ext cx="9643669" cy="3381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En cas de pépin,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vous indiquez ce que vous voulez au autres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(cyclos, témoins, pompiers,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etc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Allergies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Contre indication et/ou traitements médicaux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Antécédents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Contacts urgents à prévenir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Groupe sanguin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72A3818-FF94-F229-5286-FC262BE49601}"/>
              </a:ext>
            </a:extLst>
          </p:cNvPr>
          <p:cNvSpPr txBox="1">
            <a:spLocks/>
          </p:cNvSpPr>
          <p:nvPr/>
        </p:nvSpPr>
        <p:spPr>
          <a:xfrm>
            <a:off x="1586488" y="1909368"/>
            <a:ext cx="7576457" cy="66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Futura Medium" panose="020B0602020204020303" pitchFamily="34" charset="-79"/>
              </a:rPr>
              <a:t>Le QR code qui peut vous sauver !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FA1345-DC51-E1B4-0120-BA73F72E6485}"/>
              </a:ext>
            </a:extLst>
          </p:cNvPr>
          <p:cNvSpPr txBox="1"/>
          <p:nvPr/>
        </p:nvSpPr>
        <p:spPr>
          <a:xfrm>
            <a:off x="561571" y="1262245"/>
            <a:ext cx="2495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4. Recommandations</a:t>
            </a:r>
            <a:endParaRPr lang="fr-FR" dirty="0">
              <a:solidFill>
                <a:srgbClr val="292D78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104DA9-CBD1-F1A1-44C3-D0F93F1D7DB0}"/>
              </a:ext>
            </a:extLst>
          </p:cNvPr>
          <p:cNvSpPr txBox="1"/>
          <p:nvPr/>
        </p:nvSpPr>
        <p:spPr>
          <a:xfrm>
            <a:off x="3397134" y="1262245"/>
            <a:ext cx="380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Et on peut encore faire mieux …</a:t>
            </a:r>
            <a:endParaRPr lang="fr-FR" dirty="0">
              <a:solidFill>
                <a:srgbClr val="292D78"/>
              </a:solidFill>
            </a:endParaRP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5B5AB9F-0AD2-7E30-81FA-90693978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BEFAE-3175-BAA7-EC7C-7BBE5840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97143" y="5768178"/>
            <a:ext cx="436068" cy="31911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2400" dirty="0"/>
              <a:t>.</a:t>
            </a:r>
            <a:endParaRPr lang="fr-FR" sz="3200" dirty="0"/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472A3818-FF94-F229-5286-FC262BE49601}"/>
              </a:ext>
            </a:extLst>
          </p:cNvPr>
          <p:cNvSpPr txBox="1">
            <a:spLocks/>
          </p:cNvSpPr>
          <p:nvPr/>
        </p:nvSpPr>
        <p:spPr>
          <a:xfrm>
            <a:off x="966651" y="391862"/>
            <a:ext cx="7576457" cy="66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Le QR code qui peut vous sauver !</a:t>
            </a:r>
          </a:p>
        </p:txBody>
      </p:sp>
      <p:pic>
        <p:nvPicPr>
          <p:cNvPr id="9" name="Image 8" descr="Une image contenant texte&#10;&#10;Le contenu généré par l’IA peut être incorrect.">
            <a:extLst>
              <a:ext uri="{FF2B5EF4-FFF2-40B4-BE49-F238E27FC236}">
                <a16:creationId xmlns:a16="http://schemas.microsoft.com/office/drawing/2014/main" id="{D9D9C979-671B-C073-3213-9963D0E2E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39" y="1112520"/>
            <a:ext cx="5608818" cy="2065686"/>
          </a:xfrm>
          <a:prstGeom prst="rect">
            <a:avLst/>
          </a:prstGeom>
        </p:spPr>
      </p:pic>
      <p:pic>
        <p:nvPicPr>
          <p:cNvPr id="11" name="Image 10" descr="Une image contenant texte, casque&#10;&#10;Le contenu généré par l’IA peut être incorrect.">
            <a:extLst>
              <a:ext uri="{FF2B5EF4-FFF2-40B4-BE49-F238E27FC236}">
                <a16:creationId xmlns:a16="http://schemas.microsoft.com/office/drawing/2014/main" id="{9C0B4880-39E5-1325-C267-2EF0D653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61" y="3679795"/>
            <a:ext cx="6294120" cy="2331720"/>
          </a:xfrm>
          <a:prstGeom prst="rect">
            <a:avLst/>
          </a:prstGeom>
        </p:spPr>
      </p:pic>
      <p:pic>
        <p:nvPicPr>
          <p:cNvPr id="13" name="Image 12" descr="Une image contenant texte, personne&#10;&#10;Le contenu généré par l’IA peut être incorrect.">
            <a:extLst>
              <a:ext uri="{FF2B5EF4-FFF2-40B4-BE49-F238E27FC236}">
                <a16:creationId xmlns:a16="http://schemas.microsoft.com/office/drawing/2014/main" id="{BE80C0D8-4428-19A4-52D0-F2B3697A1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977" y="1538152"/>
            <a:ext cx="5525716" cy="2128326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DBEC90A-53AB-7CE6-9282-5E0D67A515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D0B4-98F0-11EA-0FE1-392BDA13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, capture d’écran, Site web, Publicité en ligne&#10;&#10;Le contenu généré par l’IA peut être incorrect.">
            <a:extLst>
              <a:ext uri="{FF2B5EF4-FFF2-40B4-BE49-F238E27FC236}">
                <a16:creationId xmlns:a16="http://schemas.microsoft.com/office/drawing/2014/main" id="{C70E855E-3D0B-37EC-42FF-2E264A8E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7" y="332014"/>
            <a:ext cx="8725989" cy="5775405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51FB4B6-C58F-427C-5871-6118ACC03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03020"/>
            <a:ext cx="10728960" cy="372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5. Conclusion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292D78"/>
                </a:solidFill>
              </a:rPr>
              <a:t>La sécurité est l’affaire de tous. 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292D78"/>
                </a:solidFill>
              </a:rPr>
              <a:t>En renforçant la prévention, la formation et la communication. 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292D78"/>
                </a:solidFill>
              </a:rPr>
              <a:t>Contribuons à un cyclotourisme </a:t>
            </a:r>
          </a:p>
          <a:p>
            <a:pPr algn="ctr">
              <a:lnSpc>
                <a:spcPct val="200000"/>
              </a:lnSpc>
            </a:pPr>
            <a:r>
              <a:rPr lang="fr-FR" sz="2800" dirty="0">
                <a:solidFill>
                  <a:srgbClr val="292D78"/>
                </a:solidFill>
              </a:rPr>
              <a:t>plus serein et responsable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37B508-B2CA-6B48-9CB4-DD2BC2073D56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E8DC2D2-8DF8-A8CB-9983-32E60845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D0B4-98F0-11EA-0FE1-392BDA13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7129E710-81BE-CAE7-9E2B-7824118F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631" y="2339462"/>
            <a:ext cx="9296184" cy="681477"/>
          </a:xfrm>
        </p:spPr>
        <p:txBody>
          <a:bodyPr>
            <a:normAutofit/>
          </a:bodyPr>
          <a:lstStyle/>
          <a:p>
            <a:pPr algn="ctr"/>
            <a:r>
              <a:rPr lang="fr-FR" sz="3600" i="1" dirty="0"/>
              <a:t>Merci pour votre attention !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3D47338-517E-11BF-0C21-4BDCCEC58241}"/>
              </a:ext>
            </a:extLst>
          </p:cNvPr>
          <p:cNvSpPr txBox="1">
            <a:spLocks/>
          </p:cNvSpPr>
          <p:nvPr/>
        </p:nvSpPr>
        <p:spPr>
          <a:xfrm>
            <a:off x="336199" y="5265392"/>
            <a:ext cx="4340304" cy="833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292D78"/>
                </a:solidFill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Maurice NOGRAY</a:t>
            </a:r>
          </a:p>
          <a:p>
            <a:r>
              <a:rPr lang="fr-FR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Délégué à la formation du CoDep 37</a:t>
            </a:r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48E80FD-D886-A9FD-AED5-09068C8B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14225"/>
            <a:ext cx="10728960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sz="2000" b="1" dirty="0">
                <a:solidFill>
                  <a:srgbClr val="C00000"/>
                </a:solidFill>
              </a:rPr>
              <a:t>Introduction</a:t>
            </a:r>
          </a:p>
          <a:p>
            <a:pPr marL="457200" indent="-457200">
              <a:buAutoNum type="arabicPeriod"/>
            </a:pPr>
            <a:endParaRPr lang="fr-FR" sz="2000" b="1" dirty="0">
              <a:solidFill>
                <a:srgbClr val="C00000"/>
              </a:solidFill>
            </a:endParaRPr>
          </a:p>
          <a:p>
            <a:pPr algn="ctr"/>
            <a:r>
              <a:rPr lang="fr-FR" sz="2800" dirty="0">
                <a:solidFill>
                  <a:srgbClr val="292D78"/>
                </a:solidFill>
              </a:rPr>
              <a:t>La sécurité est toujours la priorité de notre pratique cyclotouriste !</a:t>
            </a:r>
          </a:p>
          <a:p>
            <a:pPr algn="ctr"/>
            <a:endParaRPr lang="fr-FR" sz="2800" dirty="0">
              <a:solidFill>
                <a:srgbClr val="292D78"/>
              </a:solidFill>
            </a:endParaRPr>
          </a:p>
          <a:p>
            <a:pPr algn="ctr"/>
            <a:r>
              <a:rPr lang="fr-FR" sz="2800" dirty="0">
                <a:solidFill>
                  <a:srgbClr val="292D78"/>
                </a:solidFill>
              </a:rPr>
              <a:t>Elle concerne tous les pratiquants, encadrants et clubs affiliés. </a:t>
            </a:r>
          </a:p>
          <a:p>
            <a:endParaRPr lang="fr-FR" dirty="0">
              <a:solidFill>
                <a:srgbClr val="292D78"/>
              </a:solidFill>
            </a:endParaRPr>
          </a:p>
          <a:p>
            <a:endParaRPr lang="fr-FR" dirty="0">
              <a:solidFill>
                <a:srgbClr val="292D78"/>
              </a:solidFill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292D78"/>
                </a:solidFill>
              </a:rPr>
              <a:t>Cette présentation vise à faire le point </a:t>
            </a:r>
          </a:p>
          <a:p>
            <a:pPr marL="8096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	sur les évolutions réglementaires </a:t>
            </a:r>
          </a:p>
          <a:p>
            <a:pPr marL="895350" indent="-3714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sur les accidents, incidents et retours d’expérience</a:t>
            </a:r>
          </a:p>
          <a:p>
            <a:pPr marL="8096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	sur les actions menées, </a:t>
            </a:r>
          </a:p>
          <a:p>
            <a:pPr marL="809625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	et sur les recommandations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DC3B72-FD25-9F78-C64A-1797CA231E28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43B5ECA-B089-25C6-1A52-1549D87C8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14222"/>
            <a:ext cx="11354696" cy="398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2. Évolutions réglementaires récentes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92D78"/>
                </a:solidFill>
              </a:rPr>
              <a:t> Décret n° 2024-1074</a:t>
            </a:r>
            <a:r>
              <a:rPr lang="fr-FR" dirty="0">
                <a:solidFill>
                  <a:srgbClr val="292D78"/>
                </a:solidFill>
              </a:rPr>
              <a:t> (novembre 2024) 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Feux fixes obligatoires : 		blanc/jaune à l’avant, 		rouge fixe à l’arrière.</a:t>
            </a:r>
          </a:p>
          <a:p>
            <a:pPr lvl="2">
              <a:lnSpc>
                <a:spcPct val="150000"/>
              </a:lnSpc>
            </a:pPr>
            <a:r>
              <a:rPr lang="fr-FR" dirty="0">
                <a:solidFill>
                  <a:srgbClr val="292D78"/>
                </a:solidFill>
              </a:rPr>
              <a:t>		</a:t>
            </a:r>
            <a:r>
              <a:rPr lang="fr-FR" sz="1600" i="1" dirty="0">
                <a:solidFill>
                  <a:srgbClr val="FF0000"/>
                </a:solidFill>
              </a:rPr>
              <a:t>(Feux clignotants rouges interdits pour éviter l’éblouissement).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Circulation à deux de front facilitée dans les zones apaisées (voies vertes, zones de rencontre).</a:t>
            </a:r>
          </a:p>
          <a:p>
            <a:pPr lvl="4">
              <a:lnSpc>
                <a:spcPct val="150000"/>
              </a:lnSpc>
            </a:pPr>
            <a:endParaRPr lang="fr-FR" i="1" dirty="0">
              <a:solidFill>
                <a:srgbClr val="292D78"/>
              </a:solidFill>
            </a:endParaRPr>
          </a:p>
          <a:p>
            <a:pPr lvl="4">
              <a:lnSpc>
                <a:spcPct val="150000"/>
              </a:lnSpc>
            </a:pPr>
            <a:r>
              <a:rPr lang="fr-FR" i="1" dirty="0">
                <a:solidFill>
                  <a:srgbClr val="292D78"/>
                </a:solidFill>
              </a:rPr>
              <a:t>Petit rappel :  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b="1" i="1" u="sng" dirty="0">
                <a:solidFill>
                  <a:srgbClr val="FF0000"/>
                </a:solidFill>
              </a:rPr>
              <a:t>file indienne si</a:t>
            </a:r>
            <a:r>
              <a:rPr lang="fr-FR" b="1" i="1" dirty="0">
                <a:solidFill>
                  <a:srgbClr val="FF0000"/>
                </a:solidFill>
              </a:rPr>
              <a:t>       </a:t>
            </a:r>
            <a:r>
              <a:rPr lang="fr-FR" i="1" dirty="0">
                <a:solidFill>
                  <a:srgbClr val="FF0000"/>
                </a:solidFill>
              </a:rPr>
              <a:t>véhicule derrière, mauvaise visibilité, circonstances …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>
              <a:solidFill>
                <a:srgbClr val="292D78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92D78"/>
                </a:solidFill>
              </a:rPr>
              <a:t> Objectif : Réduire les risques d’accidents.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FBD7A0B-6AA9-8EA1-28EA-14666233F338}"/>
              </a:ext>
            </a:extLst>
          </p:cNvPr>
          <p:cNvSpPr/>
          <p:nvPr/>
        </p:nvSpPr>
        <p:spPr>
          <a:xfrm>
            <a:off x="4389129" y="2551611"/>
            <a:ext cx="722811" cy="1654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6F3B2DE4-6900-AB1D-B6C7-96E85A8BC74B}"/>
              </a:ext>
            </a:extLst>
          </p:cNvPr>
          <p:cNvSpPr/>
          <p:nvPr/>
        </p:nvSpPr>
        <p:spPr>
          <a:xfrm>
            <a:off x="8011895" y="2551611"/>
            <a:ext cx="722811" cy="165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9DB026-6CCF-B80C-CBA7-941F75825ED3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10" name="Image 9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475944B2-90E5-8AC3-45BB-C8F8C793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645920"/>
            <a:ext cx="11286786" cy="191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2. Accidents, Incidents et retours d’expérience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92D78"/>
                </a:solidFill>
              </a:rPr>
              <a:t> Plusieurs incidents notables 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92D78"/>
                </a:solidFill>
              </a:rPr>
              <a:t> malaise d’un cyclo lors d’une sortie hivernale : </a:t>
            </a:r>
            <a:r>
              <a:rPr lang="fr-FR" dirty="0">
                <a:solidFill>
                  <a:srgbClr val="292D78"/>
                </a:solidFill>
                <a:hlinkClick r:id="rId2"/>
              </a:rPr>
              <a:t>https://indre-et-loire.ffvelo.fr/securite-2/</a:t>
            </a:r>
            <a:endParaRPr lang="fr-FR" dirty="0">
              <a:solidFill>
                <a:srgbClr val="292D78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92D78"/>
                </a:solidFill>
              </a:rPr>
              <a:t>Cyclo qui veut rentrer avant la fin du parcours … accompagnement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0D9085B-9E3E-0957-08D1-F7BEB8BFDE3E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D70E710-707C-F762-53A9-72D0F333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BEFAE-3175-BAA7-EC7C-7BBE5840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2452" y="1319337"/>
            <a:ext cx="10503594" cy="3653257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Douleur dans la poitrine à l’effort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Essoufflement intense, anormal et inhabituel à l’effort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Perte de connaissance brutal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Malaise durant l’effort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Sensation de perte de performance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1ABDDC7-461E-A918-EF95-BE90A1523C31}"/>
              </a:ext>
            </a:extLst>
          </p:cNvPr>
          <p:cNvSpPr txBox="1">
            <a:spLocks/>
          </p:cNvSpPr>
          <p:nvPr/>
        </p:nvSpPr>
        <p:spPr>
          <a:xfrm>
            <a:off x="1144738" y="551320"/>
            <a:ext cx="8125097" cy="549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Connaissez-vous les symptômes cardiaques ?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E00CF2-3FBF-D586-F43E-02BACAF48288}"/>
              </a:ext>
            </a:extLst>
          </p:cNvPr>
          <p:cNvSpPr txBox="1"/>
          <p:nvPr/>
        </p:nvSpPr>
        <p:spPr>
          <a:xfrm>
            <a:off x="635727" y="5444766"/>
            <a:ext cx="1042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Même si vous pensez être en pleine forme, allez voir un cardiologue !!!</a:t>
            </a:r>
          </a:p>
        </p:txBody>
      </p:sp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2917C048-D2B8-4984-4F6D-24C5ABF8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7D95C23-95E0-AA88-DA33-EFE3F05D99EE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3FE88A5-A9EF-721D-34B8-B1D256E6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CBEFAE-3175-BAA7-EC7C-7BBE58404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4703" y="1389007"/>
            <a:ext cx="11069651" cy="46982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800" b="0" i="0" u="none" strike="noStrike" baseline="0" dirty="0">
                <a:latin typeface="FuturaPT-Book"/>
                <a:cs typeface="Futura Medium" panose="020B0602020204020303"/>
              </a:rPr>
              <a:t>Le cyclisme préserve, voire soulage les douleurs d’origine </a:t>
            </a:r>
            <a:r>
              <a:rPr lang="fr-FR" sz="1800" b="0" i="0" u="none" strike="noStrike" baseline="0" dirty="0" err="1">
                <a:latin typeface="FuturaPT-Book"/>
                <a:cs typeface="Futura Medium" panose="020B0602020204020303"/>
              </a:rPr>
              <a:t>musculo-squelettique</a:t>
            </a:r>
            <a:r>
              <a:rPr lang="fr-FR" sz="1800" b="0" i="0" u="none" strike="noStrike" baseline="0" dirty="0">
                <a:latin typeface="FuturaPT-Book"/>
                <a:cs typeface="Futura Medium" panose="020B0602020204020303"/>
              </a:rPr>
              <a:t> </a:t>
            </a:r>
          </a:p>
          <a:p>
            <a:pPr algn="l"/>
            <a:r>
              <a:rPr lang="fr-FR" sz="1800" b="0" i="0" u="none" strike="noStrike" baseline="0" dirty="0">
                <a:latin typeface="FuturaPT-Book"/>
                <a:cs typeface="Futura Medium" panose="020B0602020204020303"/>
              </a:rPr>
              <a:t>car il s’agit d’un sport pratiqué en décharge.</a:t>
            </a:r>
          </a:p>
          <a:p>
            <a:pPr algn="l"/>
            <a:endParaRPr lang="fr-FR" sz="1800" b="0" i="0" u="none" strike="noStrike" baseline="0" dirty="0">
              <a:latin typeface="FuturaPT-Book"/>
              <a:cs typeface="Futura Medium" panose="020B0602020204020303"/>
            </a:endParaRPr>
          </a:p>
          <a:p>
            <a:pPr algn="l"/>
            <a:r>
              <a:rPr lang="fr-FR" sz="1800" b="0" i="0" u="none" strike="noStrike" baseline="0" dirty="0">
                <a:latin typeface="FuturaPT-Book"/>
                <a:cs typeface="Futura Medium" panose="020B0602020204020303"/>
              </a:rPr>
              <a:t>Mais attention, certaines conditions sont à respecter :</a:t>
            </a:r>
          </a:p>
          <a:p>
            <a:pPr algn="ctr">
              <a:lnSpc>
                <a:spcPct val="170000"/>
              </a:lnSpc>
            </a:pPr>
            <a:r>
              <a:rPr lang="fr-FR" sz="2400" b="0" i="0" u="none" strike="noStrike" baseline="0" dirty="0">
                <a:latin typeface="FuturaPT-Book"/>
                <a:cs typeface="Futura Medium" panose="020B0602020204020303"/>
              </a:rPr>
              <a:t>Pratiquer régulièrement,</a:t>
            </a:r>
          </a:p>
          <a:p>
            <a:pPr algn="ctr">
              <a:lnSpc>
                <a:spcPct val="170000"/>
              </a:lnSpc>
            </a:pPr>
            <a:r>
              <a:rPr lang="fr-FR" sz="2400" dirty="0">
                <a:latin typeface="FuturaPT-Book"/>
                <a:cs typeface="Futura Medium" panose="020B0602020204020303"/>
              </a:rPr>
              <a:t>Prévoir suffisamment </a:t>
            </a:r>
            <a:r>
              <a:rPr lang="fr-FR" sz="2400" b="0" i="0" u="none" strike="noStrike" baseline="0" dirty="0">
                <a:latin typeface="FuturaPT-Book"/>
                <a:cs typeface="Futura Medium" panose="020B0602020204020303"/>
              </a:rPr>
              <a:t>de temps pour la récupération,</a:t>
            </a:r>
          </a:p>
          <a:p>
            <a:pPr algn="ctr">
              <a:lnSpc>
                <a:spcPct val="170000"/>
              </a:lnSpc>
            </a:pPr>
            <a:r>
              <a:rPr lang="fr-FR" sz="2400" b="0" i="0" u="none" strike="noStrike" baseline="0" dirty="0">
                <a:latin typeface="FuturaPT-Book"/>
                <a:cs typeface="Futura Medium" panose="020B0602020204020303"/>
              </a:rPr>
              <a:t>Avoir un réglage du vélo adapté à sa morphologie,</a:t>
            </a:r>
          </a:p>
          <a:p>
            <a:pPr algn="ctr">
              <a:lnSpc>
                <a:spcPct val="170000"/>
              </a:lnSpc>
            </a:pPr>
            <a:r>
              <a:rPr lang="fr-FR" sz="2400" b="1" i="0" u="none" strike="noStrike" baseline="0" dirty="0">
                <a:latin typeface="FuturaPT-Book"/>
                <a:cs typeface="Futura Medium" panose="020B0602020204020303"/>
              </a:rPr>
              <a:t>Pédaler en privilégiant la vélocité donc la souplesse plutôt que la force !</a:t>
            </a:r>
          </a:p>
          <a:p>
            <a:pPr algn="ctr">
              <a:lnSpc>
                <a:spcPct val="170000"/>
              </a:lnSpc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FuturaPT-Book"/>
                <a:cs typeface="Futura Medium" panose="020B0602020204020303"/>
              </a:rPr>
              <a:t>(Privilégier le petit plateau, tourner les jambes, 80 tr/min)</a:t>
            </a:r>
            <a:endParaRPr lang="fr-FR" sz="2400" i="0" u="none" strike="noStrike" baseline="0" dirty="0">
              <a:solidFill>
                <a:schemeClr val="accent1">
                  <a:lumMod val="75000"/>
                </a:schemeClr>
              </a:solidFill>
              <a:latin typeface="FuturaPT-Book"/>
              <a:cs typeface="Futura Medium" panose="020B0602020204020303"/>
            </a:endParaRP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A8613D31-8079-03B3-CB4B-C3A455A54DD8}"/>
              </a:ext>
            </a:extLst>
          </p:cNvPr>
          <p:cNvSpPr txBox="1">
            <a:spLocks/>
          </p:cNvSpPr>
          <p:nvPr/>
        </p:nvSpPr>
        <p:spPr>
          <a:xfrm>
            <a:off x="229299" y="463510"/>
            <a:ext cx="8914701" cy="476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92D78"/>
                </a:solidFill>
                <a:latin typeface="Futura Medium" panose="020B0602020204020303" pitchFamily="34" charset="-79"/>
                <a:ea typeface="+mn-ea"/>
                <a:cs typeface="Futura Medium" panose="020B0602020204020303" pitchFamily="34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Et les troubles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musculo-squelettiques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292D78"/>
                </a:solidFill>
                <a:effectLst/>
                <a:uLnTx/>
                <a:uFillTx/>
                <a:ea typeface="+mn-ea"/>
                <a:cs typeface="Futura Medium" panose="020B0602020204020303" pitchFamily="34" charset="-79"/>
              </a:rPr>
              <a:t> (TMS), ça vous parle ?</a:t>
            </a:r>
            <a:endParaRPr kumimoji="0" lang="fr-FR" sz="3200" b="0" i="1" u="none" strike="noStrike" kern="1200" cap="none" spc="0" normalizeH="0" baseline="0" noProof="0" dirty="0">
              <a:ln>
                <a:noFill/>
              </a:ln>
              <a:solidFill>
                <a:srgbClr val="292D78"/>
              </a:solidFill>
              <a:effectLst/>
              <a:uLnTx/>
              <a:uFillTx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2B1C8D-BDF5-7DED-649B-7DD9F0E3FA1D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67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49820"/>
            <a:ext cx="11286786" cy="429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2. Accidents, Incidents et retours d’expérience - (</a:t>
            </a:r>
            <a:r>
              <a:rPr lang="fr-FR" sz="2000" b="1" dirty="0">
                <a:solidFill>
                  <a:srgbClr val="0000FF"/>
                </a:solidFill>
              </a:rPr>
              <a:t>au niveau National</a:t>
            </a:r>
            <a:r>
              <a:rPr lang="fr-FR" sz="2000" b="1" dirty="0">
                <a:solidFill>
                  <a:srgbClr val="C00000"/>
                </a:solidFill>
              </a:rPr>
              <a:t>)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Décès :</a:t>
            </a:r>
            <a:b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En 2025</a:t>
            </a:r>
            <a:r>
              <a:rPr kumimoji="0" lang="fr-FR" altLang="fr-FR" sz="1600" i="0" u="none" strike="noStrike" cap="none" normalizeH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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 28 cyclistes ont perdu la vie sur les routes françaises.</a:t>
            </a:r>
            <a:b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rgbClr val="292D78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Blessés graves :</a:t>
            </a:r>
            <a:b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En 2025</a:t>
            </a:r>
            <a:r>
              <a:rPr kumimoji="0" lang="fr-FR" altLang="fr-FR" sz="1600" i="0" u="none" strike="noStrike" cap="none" normalizeH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altLang="fr-FR" sz="16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 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291 cyclistes ont été gravement blessés.</a:t>
            </a:r>
            <a:b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rgbClr val="292D78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Tendance annuelle :</a:t>
            </a:r>
            <a:b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Le nombre d’accidents impliquant des cyclistes est en hausse globale en 2025, notamment dans les zones rurales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rgbClr val="292D78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Facteurs aggravants :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Proximité dangereuse avec les véhicules motorisés. 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Manque de compréhension entre automobilistes et cyclistes.</a:t>
            </a:r>
          </a:p>
          <a:p>
            <a:pPr marL="742950" lvl="1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292D78"/>
                </a:solidFill>
                <a:effectLst/>
                <a:latin typeface="Arial" panose="020B0604020202020204" pitchFamily="34" charset="0"/>
              </a:rPr>
              <a:t>Inattention, comportement inadapté du cycliste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94F812-615B-4DA4-7DA6-6029BAFFF678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F655B989-E6D5-02A9-2000-D2091954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52607" y="1319337"/>
            <a:ext cx="11286786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2. Accidents, Incidents et retours d’expérience  -  (</a:t>
            </a:r>
            <a:r>
              <a:rPr lang="fr-FR" sz="2000" b="1" dirty="0">
                <a:solidFill>
                  <a:srgbClr val="0000FF"/>
                </a:solidFill>
              </a:rPr>
              <a:t>dans le 37</a:t>
            </a:r>
            <a:r>
              <a:rPr lang="fr-FR" sz="2000" b="1" dirty="0">
                <a:solidFill>
                  <a:srgbClr val="C00000"/>
                </a:solidFill>
              </a:rPr>
              <a:t>) 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1600" i="0" u="none" strike="noStrike" cap="none" normalizeH="0" baseline="0" dirty="0">
              <a:ln>
                <a:noFill/>
              </a:ln>
              <a:solidFill>
                <a:srgbClr val="292D78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25 déclarations d’accident sur le site de la FFCT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fr-FR" dirty="0">
              <a:solidFill>
                <a:srgbClr val="292D78"/>
              </a:solidFill>
              <a:latin typeface="Arial" panose="020B0604020202020204" pitchFamily="34" charset="0"/>
            </a:endParaRP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3 : conditions météorologiques</a:t>
            </a: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4 : défaut maitrise du tiers</a:t>
            </a: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6 : Inattention</a:t>
            </a: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6 : Infrastructure</a:t>
            </a: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3 : Problème mécanique</a:t>
            </a:r>
          </a:p>
          <a:p>
            <a:pPr marL="1657350" lvl="3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  <a:latin typeface="Arial" panose="020B0604020202020204" pitchFamily="34" charset="0"/>
              </a:rPr>
              <a:t>3 : Non renseigné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9790D5-3196-F0F7-DE0E-8FA4F653005B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315A74BA-E80D-393B-8A2E-07DB6ACF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2C7E52C-1D9C-F907-AB33-836C23654C0A}"/>
              </a:ext>
            </a:extLst>
          </p:cNvPr>
          <p:cNvSpPr txBox="1"/>
          <p:nvPr/>
        </p:nvSpPr>
        <p:spPr>
          <a:xfrm>
            <a:off x="487680" y="1314982"/>
            <a:ext cx="10728960" cy="3711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3. Actions menées en 2025</a:t>
            </a:r>
          </a:p>
          <a:p>
            <a:endParaRPr lang="fr-FR" sz="2000" b="1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92D78"/>
                </a:solidFill>
              </a:rPr>
              <a:t>Diffusion de documents </a:t>
            </a:r>
            <a:r>
              <a:rPr lang="fr-FR" dirty="0">
                <a:solidFill>
                  <a:srgbClr val="292D78"/>
                </a:solidFill>
              </a:rPr>
              <a:t>sur le site du CoDep37    -   </a:t>
            </a:r>
            <a:r>
              <a:rPr lang="fr-FR" sz="2400" dirty="0">
                <a:solidFill>
                  <a:srgbClr val="292D78"/>
                </a:solidFill>
              </a:rPr>
              <a:t>https://indre-et-loire.ffvelo.fr</a:t>
            </a:r>
            <a:r>
              <a:rPr lang="fr-FR" dirty="0">
                <a:solidFill>
                  <a:srgbClr val="292D78"/>
                </a:solidFill>
              </a:rPr>
              <a:t>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Sur les gestes de premiers secours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Sur les comportements à adopter en groupe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Sur les équipements de sécurité.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r-FR" dirty="0">
              <a:solidFill>
                <a:srgbClr val="292D78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292D78"/>
                </a:solidFill>
              </a:rPr>
              <a:t>Rappel des obligations d’assurance</a:t>
            </a:r>
            <a:r>
              <a:rPr lang="fr-FR" dirty="0">
                <a:solidFill>
                  <a:srgbClr val="292D78"/>
                </a:solidFill>
              </a:rPr>
              <a:t> :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292D78"/>
                </a:solidFill>
              </a:rPr>
              <a:t>Non licencié invité = 3 sorties maximum autorisées dans les 45 jours maximum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FF19EB-5741-7AF2-22BB-E0C4AF808C9B}"/>
              </a:ext>
            </a:extLst>
          </p:cNvPr>
          <p:cNvSpPr txBox="1"/>
          <p:nvPr/>
        </p:nvSpPr>
        <p:spPr>
          <a:xfrm>
            <a:off x="9814560" y="5712822"/>
            <a:ext cx="46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</a:t>
            </a:r>
          </a:p>
        </p:txBody>
      </p:sp>
      <p:pic>
        <p:nvPicPr>
          <p:cNvPr id="6" name="Image 5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34D820E9-00AC-8C6C-5532-BD1771D0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835" y="184109"/>
            <a:ext cx="2692866" cy="113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apo 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64CCF6D5B67F4F9E89A02FB5F71B67" ma:contentTypeVersion="18" ma:contentTypeDescription="Crée un document." ma:contentTypeScope="" ma:versionID="310a8904aecab8127c203e122fe1c6bf">
  <xsd:schema xmlns:xsd="http://www.w3.org/2001/XMLSchema" xmlns:xs="http://www.w3.org/2001/XMLSchema" xmlns:p="http://schemas.microsoft.com/office/2006/metadata/properties" xmlns:ns3="48cf90bd-9ae2-4f82-9b7a-8d07d687ff6a" xmlns:ns4="33611c0d-6d1c-4049-9450-41208101cc8d" targetNamespace="http://schemas.microsoft.com/office/2006/metadata/properties" ma:root="true" ma:fieldsID="e2a28880bf3214c8889cdab1c58c2089" ns3:_="" ns4:_="">
    <xsd:import namespace="48cf90bd-9ae2-4f82-9b7a-8d07d687ff6a"/>
    <xsd:import namespace="33611c0d-6d1c-4049-9450-41208101cc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f90bd-9ae2-4f82-9b7a-8d07d687ff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1c0d-6d1c-4049-9450-41208101cc8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8cf90bd-9ae2-4f82-9b7a-8d07d687ff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ABE0A1-F847-46E3-A553-3FE3C324B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f90bd-9ae2-4f82-9b7a-8d07d687ff6a"/>
    <ds:schemaRef ds:uri="33611c0d-6d1c-4049-9450-41208101cc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A5C5FB-111D-444F-91EA-EFABDE4E1681}">
  <ds:schemaRefs>
    <ds:schemaRef ds:uri="33611c0d-6d1c-4049-9450-41208101cc8d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8cf90bd-9ae2-4f82-9b7a-8d07d687ff6a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4A2865-9C32-49B0-AEAA-20CFC3F0B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9269</TotalTime>
  <Words>854</Words>
  <Application>Microsoft Office PowerPoint</Application>
  <PresentationFormat>Grand écran</PresentationFormat>
  <Paragraphs>155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FUTURA CONDENSED MEDIUM</vt:lpstr>
      <vt:lpstr>FUTURA CONDENSED MEDIUM</vt:lpstr>
      <vt:lpstr>Futura Medium</vt:lpstr>
      <vt:lpstr>FuturaPT-Book</vt:lpstr>
      <vt:lpstr>Wingdings</vt:lpstr>
      <vt:lpstr>Diapo Titre</vt:lpstr>
      <vt:lpstr>Conception personnalisée</vt:lpstr>
      <vt:lpstr>1_Conception personnalisée</vt:lpstr>
      <vt:lpstr>La Santé-sécurité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Informations complémentaires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Anissa SIDI-MOUSSA</dc:creator>
  <cp:lastModifiedBy>Formation Departement37</cp:lastModifiedBy>
  <cp:revision>24</cp:revision>
  <dcterms:created xsi:type="dcterms:W3CDTF">2023-10-18T10:56:12Z</dcterms:created>
  <dcterms:modified xsi:type="dcterms:W3CDTF">2025-11-08T17:15:16Z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0x0101009D64CCF6D5B67F4F9E89A02FB5F71B67</vt:lpwstr>
  </property>
</Properties>
</file>